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59" r:id="rId5"/>
    <p:sldId id="257" r:id="rId6"/>
    <p:sldId id="258" r:id="rId7"/>
    <p:sldId id="260" r:id="rId8"/>
    <p:sldId id="262" r:id="rId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65068" autoAdjust="0"/>
  </p:normalViewPr>
  <p:slideViewPr>
    <p:cSldViewPr>
      <p:cViewPr varScale="1">
        <p:scale>
          <a:sx n="41" d="100"/>
          <a:sy n="41" d="100"/>
        </p:scale>
        <p:origin x="214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6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34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57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09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32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13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36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1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74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EA1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EA1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EA1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251392"/>
            <a:ext cx="20104099" cy="3057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4189" y="1407052"/>
            <a:ext cx="16455721" cy="212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rgbClr val="EA1F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7612" y="2656359"/>
            <a:ext cx="17048874" cy="266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13242" y="8383451"/>
            <a:ext cx="3990856" cy="2925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34670" y="8383451"/>
            <a:ext cx="5569428" cy="2925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27318" y="9598953"/>
            <a:ext cx="3898907" cy="17096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53941" y="9598953"/>
            <a:ext cx="5167300" cy="1709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4066" y="10742060"/>
            <a:ext cx="3207138" cy="566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324842"/>
            <a:ext cx="3667620" cy="1983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3847" y="5344345"/>
            <a:ext cx="5327638" cy="28922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527612" y="2656359"/>
            <a:ext cx="17048874" cy="2718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47075" marR="5080" indent="1727200">
              <a:lnSpc>
                <a:spcPts val="7080"/>
              </a:lnSpc>
            </a:pPr>
            <a:r>
              <a:rPr dirty="0">
                <a:latin typeface="Arial"/>
                <a:cs typeface="Arial"/>
              </a:rPr>
              <a:t>Latvija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 </a:t>
            </a:r>
            <a:r>
              <a:rPr dirty="0" err="1">
                <a:latin typeface="Arial"/>
                <a:cs typeface="Arial"/>
              </a:rPr>
              <a:t>datos</a:t>
            </a:r>
            <a:r>
              <a:rPr dirty="0">
                <a:latin typeface="Arial"/>
                <a:cs typeface="Arial"/>
              </a:rPr>
              <a:t> </a:t>
            </a:r>
            <a:r>
              <a:rPr dirty="0" err="1"/>
              <a:t>balstītas</a:t>
            </a:r>
            <a:r>
              <a:rPr lang="lv-LV" dirty="0"/>
              <a:t> ekonomikas</a:t>
            </a:r>
            <a:endParaRPr dirty="0"/>
          </a:p>
          <a:p>
            <a:pPr marL="8215630">
              <a:lnSpc>
                <a:spcPts val="6984"/>
              </a:lnSpc>
            </a:pPr>
            <a:r>
              <a:rPr dirty="0"/>
              <a:t>un </a:t>
            </a:r>
            <a:r>
              <a:rPr lang="lv-LV" dirty="0"/>
              <a:t>pārvaldes </a:t>
            </a:r>
            <a:r>
              <a:rPr dirty="0" err="1"/>
              <a:t>līderis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9876124" y="6313377"/>
            <a:ext cx="8699500" cy="202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Signe Bāliņa, d</a:t>
            </a:r>
            <a:r>
              <a:rPr sz="3600" b="1" spc="-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. oec, LIK</a:t>
            </a:r>
            <a:r>
              <a:rPr sz="3600" b="1" spc="-2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prezidente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195580" marR="5080" indent="3283585">
              <a:lnSpc>
                <a:spcPct val="104299"/>
              </a:lnSpc>
            </a:pP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Rīgā,</a:t>
            </a:r>
            <a:r>
              <a:rPr sz="3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2017.</a:t>
            </a:r>
            <a:r>
              <a:rPr sz="3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gada</a:t>
            </a:r>
            <a:r>
              <a:rPr sz="3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3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februārī Saeimas</a:t>
            </a:r>
            <a:r>
              <a:rPr sz="3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Ilgtspējīgas</a:t>
            </a:r>
            <a:r>
              <a:rPr sz="3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attīstības</a:t>
            </a:r>
            <a:r>
              <a:rPr sz="3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komisijas</a:t>
            </a:r>
            <a:r>
              <a:rPr sz="3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50" dirty="0">
                <a:solidFill>
                  <a:srgbClr val="FFFFFF"/>
                </a:solidFill>
                <a:latin typeface="Arial"/>
                <a:cs typeface="Arial"/>
              </a:rPr>
              <a:t>sēde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69233" y="5342624"/>
            <a:ext cx="0" cy="2894330"/>
          </a:xfrm>
          <a:custGeom>
            <a:avLst/>
            <a:gdLst/>
            <a:ahLst/>
            <a:cxnLst/>
            <a:rect l="l" t="t" r="r" b="b"/>
            <a:pathLst>
              <a:path h="2894329">
                <a:moveTo>
                  <a:pt x="0" y="0"/>
                </a:moveTo>
                <a:lnTo>
                  <a:pt x="0" y="2893922"/>
                </a:lnTo>
              </a:path>
            </a:pathLst>
          </a:custGeom>
          <a:ln w="837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8268" y="10079643"/>
            <a:ext cx="66675" cy="78105"/>
          </a:xfrm>
          <a:custGeom>
            <a:avLst/>
            <a:gdLst/>
            <a:ahLst/>
            <a:cxnLst/>
            <a:rect l="l" t="t" r="r" b="b"/>
            <a:pathLst>
              <a:path w="66675" h="78104">
                <a:moveTo>
                  <a:pt x="37746" y="0"/>
                </a:moveTo>
                <a:lnTo>
                  <a:pt x="2887" y="25930"/>
                </a:lnTo>
                <a:lnTo>
                  <a:pt x="0" y="39485"/>
                </a:lnTo>
                <a:lnTo>
                  <a:pt x="51" y="51451"/>
                </a:lnTo>
                <a:lnTo>
                  <a:pt x="2848" y="61751"/>
                </a:lnTo>
                <a:lnTo>
                  <a:pt x="8197" y="70310"/>
                </a:lnTo>
                <a:lnTo>
                  <a:pt x="17032" y="77873"/>
                </a:lnTo>
                <a:lnTo>
                  <a:pt x="22205" y="78072"/>
                </a:lnTo>
                <a:lnTo>
                  <a:pt x="35845" y="76052"/>
                </a:lnTo>
                <a:lnTo>
                  <a:pt x="47592" y="70221"/>
                </a:lnTo>
                <a:lnTo>
                  <a:pt x="56964" y="60926"/>
                </a:lnTo>
                <a:lnTo>
                  <a:pt x="63240" y="49172"/>
                </a:lnTo>
                <a:lnTo>
                  <a:pt x="66228" y="35628"/>
                </a:lnTo>
                <a:lnTo>
                  <a:pt x="65423" y="22807"/>
                </a:lnTo>
                <a:lnTo>
                  <a:pt x="61024" y="12152"/>
                </a:lnTo>
                <a:lnTo>
                  <a:pt x="49365" y="3959"/>
                </a:lnTo>
                <a:lnTo>
                  <a:pt x="37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1194" y="10162524"/>
            <a:ext cx="93345" cy="85725"/>
          </a:xfrm>
          <a:custGeom>
            <a:avLst/>
            <a:gdLst/>
            <a:ahLst/>
            <a:cxnLst/>
            <a:rect l="l" t="t" r="r" b="b"/>
            <a:pathLst>
              <a:path w="93345" h="85725">
                <a:moveTo>
                  <a:pt x="57896" y="0"/>
                </a:moveTo>
                <a:lnTo>
                  <a:pt x="22261" y="21006"/>
                </a:lnTo>
                <a:lnTo>
                  <a:pt x="114" y="53258"/>
                </a:lnTo>
                <a:lnTo>
                  <a:pt x="0" y="63675"/>
                </a:lnTo>
                <a:lnTo>
                  <a:pt x="2450" y="68618"/>
                </a:lnTo>
                <a:lnTo>
                  <a:pt x="8355" y="73926"/>
                </a:lnTo>
                <a:lnTo>
                  <a:pt x="9622" y="75151"/>
                </a:lnTo>
                <a:lnTo>
                  <a:pt x="10774" y="76314"/>
                </a:lnTo>
                <a:lnTo>
                  <a:pt x="19800" y="85141"/>
                </a:lnTo>
                <a:lnTo>
                  <a:pt x="26899" y="85141"/>
                </a:lnTo>
                <a:lnTo>
                  <a:pt x="37579" y="81872"/>
                </a:lnTo>
                <a:lnTo>
                  <a:pt x="49130" y="73210"/>
                </a:lnTo>
                <a:lnTo>
                  <a:pt x="54500" y="68481"/>
                </a:lnTo>
                <a:lnTo>
                  <a:pt x="66710" y="60848"/>
                </a:lnTo>
                <a:lnTo>
                  <a:pt x="79001" y="52689"/>
                </a:lnTo>
                <a:lnTo>
                  <a:pt x="88458" y="43744"/>
                </a:lnTo>
                <a:lnTo>
                  <a:pt x="92709" y="32941"/>
                </a:lnTo>
                <a:lnTo>
                  <a:pt x="93180" y="25593"/>
                </a:lnTo>
                <a:lnTo>
                  <a:pt x="89431" y="18849"/>
                </a:lnTo>
                <a:lnTo>
                  <a:pt x="81369" y="12253"/>
                </a:lnTo>
                <a:lnTo>
                  <a:pt x="68975" y="3813"/>
                </a:lnTo>
                <a:lnTo>
                  <a:pt x="57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48955" y="10126454"/>
            <a:ext cx="78105" cy="82550"/>
          </a:xfrm>
          <a:custGeom>
            <a:avLst/>
            <a:gdLst/>
            <a:ahLst/>
            <a:cxnLst/>
            <a:rect l="l" t="t" r="r" b="b"/>
            <a:pathLst>
              <a:path w="78104" h="82550">
                <a:moveTo>
                  <a:pt x="51913" y="0"/>
                </a:moveTo>
                <a:lnTo>
                  <a:pt x="14276" y="23332"/>
                </a:lnTo>
                <a:lnTo>
                  <a:pt x="0" y="49728"/>
                </a:lnTo>
                <a:lnTo>
                  <a:pt x="476" y="59110"/>
                </a:lnTo>
                <a:lnTo>
                  <a:pt x="4660" y="68749"/>
                </a:lnTo>
                <a:lnTo>
                  <a:pt x="13186" y="78103"/>
                </a:lnTo>
                <a:lnTo>
                  <a:pt x="18787" y="80920"/>
                </a:lnTo>
                <a:lnTo>
                  <a:pt x="24337" y="82312"/>
                </a:lnTo>
                <a:lnTo>
                  <a:pt x="29740" y="82312"/>
                </a:lnTo>
                <a:lnTo>
                  <a:pt x="64789" y="56511"/>
                </a:lnTo>
                <a:lnTo>
                  <a:pt x="77737" y="26175"/>
                </a:lnTo>
                <a:lnTo>
                  <a:pt x="75601" y="16139"/>
                </a:lnTo>
                <a:lnTo>
                  <a:pt x="70545" y="9069"/>
                </a:lnTo>
                <a:lnTo>
                  <a:pt x="61600" y="2520"/>
                </a:lnTo>
                <a:lnTo>
                  <a:pt x="51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32795" y="9788176"/>
            <a:ext cx="196215" cy="309245"/>
          </a:xfrm>
          <a:custGeom>
            <a:avLst/>
            <a:gdLst/>
            <a:ahLst/>
            <a:cxnLst/>
            <a:rect l="l" t="t" r="r" b="b"/>
            <a:pathLst>
              <a:path w="196215" h="309245">
                <a:moveTo>
                  <a:pt x="109609" y="0"/>
                </a:moveTo>
                <a:lnTo>
                  <a:pt x="85435" y="51257"/>
                </a:lnTo>
                <a:lnTo>
                  <a:pt x="64992" y="95304"/>
                </a:lnTo>
                <a:lnTo>
                  <a:pt x="42360" y="145066"/>
                </a:lnTo>
                <a:lnTo>
                  <a:pt x="23117" y="189395"/>
                </a:lnTo>
                <a:lnTo>
                  <a:pt x="0" y="244495"/>
                </a:lnTo>
                <a:lnTo>
                  <a:pt x="5151" y="248379"/>
                </a:lnTo>
                <a:lnTo>
                  <a:pt x="47006" y="277067"/>
                </a:lnTo>
                <a:lnTo>
                  <a:pt x="89998" y="300866"/>
                </a:lnTo>
                <a:lnTo>
                  <a:pt x="110771" y="309090"/>
                </a:lnTo>
                <a:lnTo>
                  <a:pt x="112635" y="299498"/>
                </a:lnTo>
                <a:lnTo>
                  <a:pt x="114794" y="289493"/>
                </a:lnTo>
                <a:lnTo>
                  <a:pt x="125421" y="250069"/>
                </a:lnTo>
                <a:lnTo>
                  <a:pt x="140322" y="201590"/>
                </a:lnTo>
                <a:lnTo>
                  <a:pt x="156989" y="150558"/>
                </a:lnTo>
                <a:lnTo>
                  <a:pt x="172917" y="103474"/>
                </a:lnTo>
                <a:lnTo>
                  <a:pt x="188667" y="58073"/>
                </a:lnTo>
                <a:lnTo>
                  <a:pt x="195700" y="38250"/>
                </a:lnTo>
                <a:lnTo>
                  <a:pt x="109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5404" y="9666625"/>
            <a:ext cx="241935" cy="486409"/>
          </a:xfrm>
          <a:custGeom>
            <a:avLst/>
            <a:gdLst/>
            <a:ahLst/>
            <a:cxnLst/>
            <a:rect l="l" t="t" r="r" b="b"/>
            <a:pathLst>
              <a:path w="241934" h="486409">
                <a:moveTo>
                  <a:pt x="0" y="0"/>
                </a:moveTo>
                <a:lnTo>
                  <a:pt x="0" y="440258"/>
                </a:lnTo>
                <a:lnTo>
                  <a:pt x="14240" y="446928"/>
                </a:lnTo>
                <a:lnTo>
                  <a:pt x="37565" y="458237"/>
                </a:lnTo>
                <a:lnTo>
                  <a:pt x="52412" y="465642"/>
                </a:lnTo>
                <a:lnTo>
                  <a:pt x="68306" y="473778"/>
                </a:lnTo>
                <a:lnTo>
                  <a:pt x="91630" y="486205"/>
                </a:lnTo>
                <a:lnTo>
                  <a:pt x="95379" y="478341"/>
                </a:lnTo>
                <a:lnTo>
                  <a:pt x="117525" y="428431"/>
                </a:lnTo>
                <a:lnTo>
                  <a:pt x="135166" y="385969"/>
                </a:lnTo>
                <a:lnTo>
                  <a:pt x="153989" y="339298"/>
                </a:lnTo>
                <a:lnTo>
                  <a:pt x="173036" y="291112"/>
                </a:lnTo>
                <a:lnTo>
                  <a:pt x="191348" y="244105"/>
                </a:lnTo>
                <a:lnTo>
                  <a:pt x="207966" y="200971"/>
                </a:lnTo>
                <a:lnTo>
                  <a:pt x="227622" y="149426"/>
                </a:lnTo>
                <a:lnTo>
                  <a:pt x="241678" y="1121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14772" y="9665728"/>
            <a:ext cx="332105" cy="525780"/>
          </a:xfrm>
          <a:custGeom>
            <a:avLst/>
            <a:gdLst/>
            <a:ahLst/>
            <a:cxnLst/>
            <a:rect l="l" t="t" r="r" b="b"/>
            <a:pathLst>
              <a:path w="332104" h="525779">
                <a:moveTo>
                  <a:pt x="331675" y="0"/>
                </a:moveTo>
                <a:lnTo>
                  <a:pt x="0" y="178580"/>
                </a:lnTo>
                <a:lnTo>
                  <a:pt x="7347" y="187440"/>
                </a:lnTo>
                <a:lnTo>
                  <a:pt x="9606" y="190222"/>
                </a:lnTo>
                <a:lnTo>
                  <a:pt x="37086" y="226252"/>
                </a:lnTo>
                <a:lnTo>
                  <a:pt x="61836" y="261758"/>
                </a:lnTo>
                <a:lnTo>
                  <a:pt x="88486" y="304185"/>
                </a:lnTo>
                <a:lnTo>
                  <a:pt x="113522" y="350675"/>
                </a:lnTo>
                <a:lnTo>
                  <a:pt x="129388" y="388352"/>
                </a:lnTo>
                <a:lnTo>
                  <a:pt x="140986" y="433925"/>
                </a:lnTo>
                <a:lnTo>
                  <a:pt x="141469" y="443579"/>
                </a:lnTo>
                <a:lnTo>
                  <a:pt x="140881" y="450985"/>
                </a:lnTo>
                <a:lnTo>
                  <a:pt x="139593" y="456458"/>
                </a:lnTo>
                <a:lnTo>
                  <a:pt x="135053" y="466237"/>
                </a:lnTo>
                <a:lnTo>
                  <a:pt x="130645" y="467535"/>
                </a:lnTo>
                <a:lnTo>
                  <a:pt x="115483" y="470582"/>
                </a:lnTo>
                <a:lnTo>
                  <a:pt x="170685" y="525753"/>
                </a:lnTo>
                <a:lnTo>
                  <a:pt x="240671" y="487210"/>
                </a:lnTo>
                <a:lnTo>
                  <a:pt x="255693" y="479200"/>
                </a:lnTo>
                <a:lnTo>
                  <a:pt x="272222" y="470582"/>
                </a:lnTo>
                <a:lnTo>
                  <a:pt x="302278" y="455407"/>
                </a:lnTo>
                <a:lnTo>
                  <a:pt x="326698" y="443446"/>
                </a:lnTo>
                <a:lnTo>
                  <a:pt x="331675" y="441086"/>
                </a:lnTo>
                <a:lnTo>
                  <a:pt x="331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63439" y="9860788"/>
            <a:ext cx="178435" cy="275590"/>
          </a:xfrm>
          <a:custGeom>
            <a:avLst/>
            <a:gdLst/>
            <a:ahLst/>
            <a:cxnLst/>
            <a:rect l="l" t="t" r="r" b="b"/>
            <a:pathLst>
              <a:path w="178434" h="275590">
                <a:moveTo>
                  <a:pt x="43370" y="0"/>
                </a:moveTo>
                <a:lnTo>
                  <a:pt x="3487" y="19167"/>
                </a:lnTo>
                <a:lnTo>
                  <a:pt x="0" y="24293"/>
                </a:lnTo>
                <a:lnTo>
                  <a:pt x="435" y="31638"/>
                </a:lnTo>
                <a:lnTo>
                  <a:pt x="4769" y="42783"/>
                </a:lnTo>
                <a:lnTo>
                  <a:pt x="12979" y="59308"/>
                </a:lnTo>
                <a:lnTo>
                  <a:pt x="18881" y="70744"/>
                </a:lnTo>
                <a:lnTo>
                  <a:pt x="24797" y="82342"/>
                </a:lnTo>
                <a:lnTo>
                  <a:pt x="41654" y="117533"/>
                </a:lnTo>
                <a:lnTo>
                  <a:pt x="58968" y="167010"/>
                </a:lnTo>
                <a:lnTo>
                  <a:pt x="62033" y="204851"/>
                </a:lnTo>
                <a:lnTo>
                  <a:pt x="61032" y="230636"/>
                </a:lnTo>
                <a:lnTo>
                  <a:pt x="61767" y="242945"/>
                </a:lnTo>
                <a:lnTo>
                  <a:pt x="69683" y="257042"/>
                </a:lnTo>
                <a:lnTo>
                  <a:pt x="78936" y="266804"/>
                </a:lnTo>
                <a:lnTo>
                  <a:pt x="89617" y="272794"/>
                </a:lnTo>
                <a:lnTo>
                  <a:pt x="101814" y="275574"/>
                </a:lnTo>
                <a:lnTo>
                  <a:pt x="118267" y="274702"/>
                </a:lnTo>
                <a:lnTo>
                  <a:pt x="159343" y="262783"/>
                </a:lnTo>
                <a:lnTo>
                  <a:pt x="178057" y="247050"/>
                </a:lnTo>
                <a:lnTo>
                  <a:pt x="177188" y="243395"/>
                </a:lnTo>
                <a:lnTo>
                  <a:pt x="162774" y="200593"/>
                </a:lnTo>
                <a:lnTo>
                  <a:pt x="140741" y="154165"/>
                </a:lnTo>
                <a:lnTo>
                  <a:pt x="114826" y="108040"/>
                </a:lnTo>
                <a:lnTo>
                  <a:pt x="88769" y="66147"/>
                </a:lnTo>
                <a:lnTo>
                  <a:pt x="66307" y="32416"/>
                </a:lnTo>
                <a:lnTo>
                  <a:pt x="47011" y="5001"/>
                </a:lnTo>
                <a:lnTo>
                  <a:pt x="43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39216" y="9830693"/>
            <a:ext cx="373380" cy="313055"/>
          </a:xfrm>
          <a:custGeom>
            <a:avLst/>
            <a:gdLst/>
            <a:ahLst/>
            <a:cxnLst/>
            <a:rect l="l" t="t" r="r" b="b"/>
            <a:pathLst>
              <a:path w="373379" h="313054">
                <a:moveTo>
                  <a:pt x="331191" y="105958"/>
                </a:moveTo>
                <a:lnTo>
                  <a:pt x="117767" y="105958"/>
                </a:lnTo>
                <a:lnTo>
                  <a:pt x="131293" y="107243"/>
                </a:lnTo>
                <a:lnTo>
                  <a:pt x="145200" y="111813"/>
                </a:lnTo>
                <a:lnTo>
                  <a:pt x="155092" y="120743"/>
                </a:lnTo>
                <a:lnTo>
                  <a:pt x="158468" y="140792"/>
                </a:lnTo>
                <a:lnTo>
                  <a:pt x="164511" y="157063"/>
                </a:lnTo>
                <a:lnTo>
                  <a:pt x="194372" y="187174"/>
                </a:lnTo>
                <a:lnTo>
                  <a:pt x="232877" y="197543"/>
                </a:lnTo>
                <a:lnTo>
                  <a:pt x="272726" y="198919"/>
                </a:lnTo>
                <a:lnTo>
                  <a:pt x="270625" y="212925"/>
                </a:lnTo>
                <a:lnTo>
                  <a:pt x="282788" y="253147"/>
                </a:lnTo>
                <a:lnTo>
                  <a:pt x="308946" y="286163"/>
                </a:lnTo>
                <a:lnTo>
                  <a:pt x="340074" y="312507"/>
                </a:lnTo>
                <a:lnTo>
                  <a:pt x="344650" y="309984"/>
                </a:lnTo>
                <a:lnTo>
                  <a:pt x="371634" y="269264"/>
                </a:lnTo>
                <a:lnTo>
                  <a:pt x="372911" y="263304"/>
                </a:lnTo>
                <a:lnTo>
                  <a:pt x="372817" y="262142"/>
                </a:lnTo>
                <a:lnTo>
                  <a:pt x="366755" y="217019"/>
                </a:lnTo>
                <a:lnTo>
                  <a:pt x="357723" y="175787"/>
                </a:lnTo>
                <a:lnTo>
                  <a:pt x="345742" y="138507"/>
                </a:lnTo>
                <a:lnTo>
                  <a:pt x="336128" y="115881"/>
                </a:lnTo>
                <a:lnTo>
                  <a:pt x="331191" y="105958"/>
                </a:lnTo>
                <a:close/>
              </a:path>
              <a:path w="373379" h="313054">
                <a:moveTo>
                  <a:pt x="122160" y="0"/>
                </a:moveTo>
                <a:lnTo>
                  <a:pt x="82271" y="9389"/>
                </a:lnTo>
                <a:lnTo>
                  <a:pt x="64067" y="27277"/>
                </a:lnTo>
                <a:lnTo>
                  <a:pt x="54578" y="36143"/>
                </a:lnTo>
                <a:lnTo>
                  <a:pt x="45406" y="43766"/>
                </a:lnTo>
                <a:lnTo>
                  <a:pt x="33940" y="52928"/>
                </a:lnTo>
                <a:lnTo>
                  <a:pt x="24056" y="61662"/>
                </a:lnTo>
                <a:lnTo>
                  <a:pt x="16272" y="70370"/>
                </a:lnTo>
                <a:lnTo>
                  <a:pt x="11105" y="79457"/>
                </a:lnTo>
                <a:lnTo>
                  <a:pt x="9071" y="89325"/>
                </a:lnTo>
                <a:lnTo>
                  <a:pt x="10688" y="100377"/>
                </a:lnTo>
                <a:lnTo>
                  <a:pt x="13511" y="114388"/>
                </a:lnTo>
                <a:lnTo>
                  <a:pt x="10172" y="123751"/>
                </a:lnTo>
                <a:lnTo>
                  <a:pt x="5408" y="132899"/>
                </a:lnTo>
                <a:lnTo>
                  <a:pt x="1561" y="144525"/>
                </a:lnTo>
                <a:lnTo>
                  <a:pt x="0" y="160304"/>
                </a:lnTo>
                <a:lnTo>
                  <a:pt x="1530" y="170784"/>
                </a:lnTo>
                <a:lnTo>
                  <a:pt x="8388" y="176815"/>
                </a:lnTo>
                <a:lnTo>
                  <a:pt x="18409" y="176815"/>
                </a:lnTo>
                <a:lnTo>
                  <a:pt x="64634" y="153306"/>
                </a:lnTo>
                <a:lnTo>
                  <a:pt x="93533" y="116656"/>
                </a:lnTo>
                <a:lnTo>
                  <a:pt x="94014" y="111977"/>
                </a:lnTo>
                <a:lnTo>
                  <a:pt x="95181" y="109812"/>
                </a:lnTo>
                <a:lnTo>
                  <a:pt x="103568" y="105958"/>
                </a:lnTo>
                <a:lnTo>
                  <a:pt x="331191" y="105958"/>
                </a:lnTo>
                <a:lnTo>
                  <a:pt x="330835" y="105242"/>
                </a:lnTo>
                <a:lnTo>
                  <a:pt x="306442" y="67242"/>
                </a:lnTo>
                <a:lnTo>
                  <a:pt x="299133" y="58420"/>
                </a:lnTo>
                <a:lnTo>
                  <a:pt x="297210" y="55698"/>
                </a:lnTo>
                <a:lnTo>
                  <a:pt x="291531" y="55698"/>
                </a:lnTo>
                <a:lnTo>
                  <a:pt x="285764" y="54748"/>
                </a:lnTo>
                <a:lnTo>
                  <a:pt x="237008" y="37866"/>
                </a:lnTo>
                <a:lnTo>
                  <a:pt x="198372" y="20540"/>
                </a:lnTo>
                <a:lnTo>
                  <a:pt x="186267" y="15081"/>
                </a:lnTo>
                <a:lnTo>
                  <a:pt x="172872" y="10285"/>
                </a:lnTo>
                <a:lnTo>
                  <a:pt x="158975" y="6266"/>
                </a:lnTo>
                <a:lnTo>
                  <a:pt x="145366" y="3137"/>
                </a:lnTo>
                <a:lnTo>
                  <a:pt x="132831" y="1010"/>
                </a:lnTo>
                <a:lnTo>
                  <a:pt x="122160" y="0"/>
                </a:lnTo>
                <a:close/>
              </a:path>
              <a:path w="373379" h="313054">
                <a:moveTo>
                  <a:pt x="296411" y="54567"/>
                </a:moveTo>
                <a:lnTo>
                  <a:pt x="291531" y="55698"/>
                </a:lnTo>
                <a:lnTo>
                  <a:pt x="297210" y="55698"/>
                </a:lnTo>
                <a:lnTo>
                  <a:pt x="296411" y="54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58749" y="10212497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33022" y="0"/>
                </a:moveTo>
                <a:lnTo>
                  <a:pt x="21988" y="3958"/>
                </a:lnTo>
                <a:lnTo>
                  <a:pt x="11571" y="13537"/>
                </a:lnTo>
                <a:lnTo>
                  <a:pt x="3559" y="25294"/>
                </a:lnTo>
                <a:lnTo>
                  <a:pt x="0" y="42614"/>
                </a:lnTo>
                <a:lnTo>
                  <a:pt x="2712" y="51842"/>
                </a:lnTo>
                <a:lnTo>
                  <a:pt x="10657" y="59087"/>
                </a:lnTo>
                <a:lnTo>
                  <a:pt x="17599" y="61369"/>
                </a:lnTo>
                <a:lnTo>
                  <a:pt x="25494" y="61369"/>
                </a:lnTo>
                <a:lnTo>
                  <a:pt x="39166" y="59087"/>
                </a:lnTo>
                <a:lnTo>
                  <a:pt x="51263" y="52639"/>
                </a:lnTo>
                <a:lnTo>
                  <a:pt x="55612" y="38455"/>
                </a:lnTo>
                <a:lnTo>
                  <a:pt x="55273" y="25443"/>
                </a:lnTo>
                <a:lnTo>
                  <a:pt x="33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70106" y="9838036"/>
            <a:ext cx="494665" cy="440690"/>
          </a:xfrm>
          <a:custGeom>
            <a:avLst/>
            <a:gdLst/>
            <a:ahLst/>
            <a:cxnLst/>
            <a:rect l="l" t="t" r="r" b="b"/>
            <a:pathLst>
              <a:path w="494665" h="440690">
                <a:moveTo>
                  <a:pt x="397203" y="221375"/>
                </a:moveTo>
                <a:lnTo>
                  <a:pt x="92084" y="221375"/>
                </a:lnTo>
                <a:lnTo>
                  <a:pt x="98173" y="229872"/>
                </a:lnTo>
                <a:lnTo>
                  <a:pt x="128337" y="268019"/>
                </a:lnTo>
                <a:lnTo>
                  <a:pt x="163454" y="292984"/>
                </a:lnTo>
                <a:lnTo>
                  <a:pt x="196643" y="304420"/>
                </a:lnTo>
                <a:lnTo>
                  <a:pt x="207886" y="308925"/>
                </a:lnTo>
                <a:lnTo>
                  <a:pt x="219002" y="317301"/>
                </a:lnTo>
                <a:lnTo>
                  <a:pt x="226548" y="327618"/>
                </a:lnTo>
                <a:lnTo>
                  <a:pt x="231854" y="339045"/>
                </a:lnTo>
                <a:lnTo>
                  <a:pt x="237723" y="354314"/>
                </a:lnTo>
                <a:lnTo>
                  <a:pt x="243085" y="365411"/>
                </a:lnTo>
                <a:lnTo>
                  <a:pt x="249309" y="373090"/>
                </a:lnTo>
                <a:lnTo>
                  <a:pt x="252320" y="375663"/>
                </a:lnTo>
                <a:lnTo>
                  <a:pt x="255901" y="389527"/>
                </a:lnTo>
                <a:lnTo>
                  <a:pt x="280865" y="431314"/>
                </a:lnTo>
                <a:lnTo>
                  <a:pt x="309942" y="440091"/>
                </a:lnTo>
                <a:lnTo>
                  <a:pt x="313795" y="440091"/>
                </a:lnTo>
                <a:lnTo>
                  <a:pt x="328117" y="438252"/>
                </a:lnTo>
                <a:lnTo>
                  <a:pt x="339976" y="433531"/>
                </a:lnTo>
                <a:lnTo>
                  <a:pt x="350269" y="427125"/>
                </a:lnTo>
                <a:lnTo>
                  <a:pt x="361658" y="419120"/>
                </a:lnTo>
                <a:lnTo>
                  <a:pt x="372358" y="412900"/>
                </a:lnTo>
                <a:lnTo>
                  <a:pt x="383671" y="408810"/>
                </a:lnTo>
                <a:lnTo>
                  <a:pt x="414764" y="405062"/>
                </a:lnTo>
                <a:lnTo>
                  <a:pt x="428760" y="399461"/>
                </a:lnTo>
                <a:lnTo>
                  <a:pt x="458565" y="365109"/>
                </a:lnTo>
                <a:lnTo>
                  <a:pt x="461487" y="360072"/>
                </a:lnTo>
                <a:lnTo>
                  <a:pt x="461979" y="359413"/>
                </a:lnTo>
                <a:lnTo>
                  <a:pt x="474531" y="357128"/>
                </a:lnTo>
                <a:lnTo>
                  <a:pt x="486387" y="350431"/>
                </a:lnTo>
                <a:lnTo>
                  <a:pt x="492496" y="338483"/>
                </a:lnTo>
                <a:lnTo>
                  <a:pt x="494566" y="327675"/>
                </a:lnTo>
                <a:lnTo>
                  <a:pt x="492135" y="317256"/>
                </a:lnTo>
                <a:lnTo>
                  <a:pt x="484746" y="306476"/>
                </a:lnTo>
                <a:lnTo>
                  <a:pt x="476420" y="297143"/>
                </a:lnTo>
                <a:lnTo>
                  <a:pt x="459477" y="277435"/>
                </a:lnTo>
                <a:lnTo>
                  <a:pt x="432059" y="247909"/>
                </a:lnTo>
                <a:lnTo>
                  <a:pt x="401896" y="223830"/>
                </a:lnTo>
                <a:lnTo>
                  <a:pt x="397203" y="221375"/>
                </a:lnTo>
                <a:close/>
              </a:path>
              <a:path w="494665" h="440690">
                <a:moveTo>
                  <a:pt x="65876" y="0"/>
                </a:moveTo>
                <a:lnTo>
                  <a:pt x="53110" y="41240"/>
                </a:lnTo>
                <a:lnTo>
                  <a:pt x="37555" y="89232"/>
                </a:lnTo>
                <a:lnTo>
                  <a:pt x="23334" y="128472"/>
                </a:lnTo>
                <a:lnTo>
                  <a:pt x="21616" y="132408"/>
                </a:lnTo>
                <a:lnTo>
                  <a:pt x="18463" y="139970"/>
                </a:lnTo>
                <a:lnTo>
                  <a:pt x="5270" y="178612"/>
                </a:lnTo>
                <a:lnTo>
                  <a:pt x="0" y="213296"/>
                </a:lnTo>
                <a:lnTo>
                  <a:pt x="136" y="220830"/>
                </a:lnTo>
                <a:lnTo>
                  <a:pt x="3156" y="231401"/>
                </a:lnTo>
                <a:lnTo>
                  <a:pt x="11615" y="239728"/>
                </a:lnTo>
                <a:lnTo>
                  <a:pt x="22674" y="242218"/>
                </a:lnTo>
                <a:lnTo>
                  <a:pt x="46136" y="234682"/>
                </a:lnTo>
                <a:lnTo>
                  <a:pt x="59160" y="231052"/>
                </a:lnTo>
                <a:lnTo>
                  <a:pt x="65215" y="229872"/>
                </a:lnTo>
                <a:lnTo>
                  <a:pt x="71980" y="229458"/>
                </a:lnTo>
                <a:lnTo>
                  <a:pt x="74535" y="228600"/>
                </a:lnTo>
                <a:lnTo>
                  <a:pt x="84127" y="222893"/>
                </a:lnTo>
                <a:lnTo>
                  <a:pt x="85750" y="221899"/>
                </a:lnTo>
                <a:lnTo>
                  <a:pt x="87142" y="221375"/>
                </a:lnTo>
                <a:lnTo>
                  <a:pt x="397203" y="221375"/>
                </a:lnTo>
                <a:lnTo>
                  <a:pt x="391415" y="218347"/>
                </a:lnTo>
                <a:lnTo>
                  <a:pt x="378761" y="213296"/>
                </a:lnTo>
                <a:lnTo>
                  <a:pt x="366609" y="207097"/>
                </a:lnTo>
                <a:lnTo>
                  <a:pt x="355032" y="199940"/>
                </a:lnTo>
                <a:lnTo>
                  <a:pt x="344102" y="192014"/>
                </a:lnTo>
                <a:lnTo>
                  <a:pt x="333891" y="183509"/>
                </a:lnTo>
                <a:lnTo>
                  <a:pt x="328350" y="178277"/>
                </a:lnTo>
                <a:lnTo>
                  <a:pt x="192280" y="178277"/>
                </a:lnTo>
                <a:lnTo>
                  <a:pt x="156815" y="164246"/>
                </a:lnTo>
                <a:lnTo>
                  <a:pt x="153883" y="154549"/>
                </a:lnTo>
                <a:lnTo>
                  <a:pt x="154332" y="142747"/>
                </a:lnTo>
                <a:lnTo>
                  <a:pt x="156982" y="129789"/>
                </a:lnTo>
                <a:lnTo>
                  <a:pt x="160654" y="116629"/>
                </a:lnTo>
                <a:lnTo>
                  <a:pt x="164503" y="102971"/>
                </a:lnTo>
                <a:lnTo>
                  <a:pt x="167139" y="90604"/>
                </a:lnTo>
                <a:lnTo>
                  <a:pt x="168521" y="74848"/>
                </a:lnTo>
                <a:lnTo>
                  <a:pt x="172239" y="62106"/>
                </a:lnTo>
                <a:lnTo>
                  <a:pt x="177228" y="51689"/>
                </a:lnTo>
                <a:lnTo>
                  <a:pt x="185779" y="36991"/>
                </a:lnTo>
                <a:lnTo>
                  <a:pt x="190401" y="26256"/>
                </a:lnTo>
                <a:lnTo>
                  <a:pt x="190402" y="17937"/>
                </a:lnTo>
                <a:lnTo>
                  <a:pt x="187370" y="11612"/>
                </a:lnTo>
                <a:lnTo>
                  <a:pt x="182783" y="9025"/>
                </a:lnTo>
                <a:lnTo>
                  <a:pt x="65876" y="0"/>
                </a:lnTo>
                <a:close/>
              </a:path>
              <a:path w="494665" h="440690">
                <a:moveTo>
                  <a:pt x="281024" y="129946"/>
                </a:moveTo>
                <a:lnTo>
                  <a:pt x="265868" y="132408"/>
                </a:lnTo>
                <a:lnTo>
                  <a:pt x="255468" y="139259"/>
                </a:lnTo>
                <a:lnTo>
                  <a:pt x="247148" y="148550"/>
                </a:lnTo>
                <a:lnTo>
                  <a:pt x="243923" y="153094"/>
                </a:lnTo>
                <a:lnTo>
                  <a:pt x="237566" y="161620"/>
                </a:lnTo>
                <a:lnTo>
                  <a:pt x="229097" y="169649"/>
                </a:lnTo>
                <a:lnTo>
                  <a:pt x="217100" y="175693"/>
                </a:lnTo>
                <a:lnTo>
                  <a:pt x="200154" y="178265"/>
                </a:lnTo>
                <a:lnTo>
                  <a:pt x="192280" y="178277"/>
                </a:lnTo>
                <a:lnTo>
                  <a:pt x="328350" y="178277"/>
                </a:lnTo>
                <a:lnTo>
                  <a:pt x="324471" y="174615"/>
                </a:lnTo>
                <a:lnTo>
                  <a:pt x="315915" y="165520"/>
                </a:lnTo>
                <a:lnTo>
                  <a:pt x="308293" y="156416"/>
                </a:lnTo>
                <a:lnTo>
                  <a:pt x="301679" y="147491"/>
                </a:lnTo>
                <a:lnTo>
                  <a:pt x="291491" y="135805"/>
                </a:lnTo>
                <a:lnTo>
                  <a:pt x="281024" y="1299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29010" y="9575813"/>
            <a:ext cx="1258570" cy="827405"/>
          </a:xfrm>
          <a:custGeom>
            <a:avLst/>
            <a:gdLst/>
            <a:ahLst/>
            <a:cxnLst/>
            <a:rect l="l" t="t" r="r" b="b"/>
            <a:pathLst>
              <a:path w="1258570" h="827404">
                <a:moveTo>
                  <a:pt x="1206088" y="0"/>
                </a:moveTo>
                <a:lnTo>
                  <a:pt x="40608" y="1249"/>
                </a:lnTo>
                <a:lnTo>
                  <a:pt x="7611" y="24923"/>
                </a:lnTo>
                <a:lnTo>
                  <a:pt x="0" y="51987"/>
                </a:lnTo>
                <a:lnTo>
                  <a:pt x="1254" y="786547"/>
                </a:lnTo>
                <a:lnTo>
                  <a:pt x="24922" y="819566"/>
                </a:lnTo>
                <a:lnTo>
                  <a:pt x="51956" y="827179"/>
                </a:lnTo>
                <a:lnTo>
                  <a:pt x="1206088" y="827179"/>
                </a:lnTo>
                <a:lnTo>
                  <a:pt x="1241836" y="812925"/>
                </a:lnTo>
                <a:lnTo>
                  <a:pt x="1258108" y="775159"/>
                </a:lnTo>
                <a:lnTo>
                  <a:pt x="1258083" y="760825"/>
                </a:lnTo>
                <a:lnTo>
                  <a:pt x="66354" y="760825"/>
                </a:lnTo>
                <a:lnTo>
                  <a:pt x="66354" y="66354"/>
                </a:lnTo>
                <a:lnTo>
                  <a:pt x="1256893" y="66354"/>
                </a:lnTo>
                <a:lnTo>
                  <a:pt x="1256849" y="40586"/>
                </a:lnTo>
                <a:lnTo>
                  <a:pt x="1251948" y="27455"/>
                </a:lnTo>
                <a:lnTo>
                  <a:pt x="1243867" y="16276"/>
                </a:lnTo>
                <a:lnTo>
                  <a:pt x="1233161" y="7604"/>
                </a:lnTo>
                <a:lnTo>
                  <a:pt x="1220383" y="1993"/>
                </a:lnTo>
                <a:lnTo>
                  <a:pt x="1206088" y="0"/>
                </a:lnTo>
                <a:close/>
              </a:path>
              <a:path w="1258570" h="827404">
                <a:moveTo>
                  <a:pt x="1256893" y="66354"/>
                </a:moveTo>
                <a:lnTo>
                  <a:pt x="1191764" y="66354"/>
                </a:lnTo>
                <a:lnTo>
                  <a:pt x="1191764" y="760825"/>
                </a:lnTo>
                <a:lnTo>
                  <a:pt x="1258083" y="760825"/>
                </a:lnTo>
                <a:lnTo>
                  <a:pt x="1256893" y="66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47423" y="10369809"/>
            <a:ext cx="232410" cy="106045"/>
          </a:xfrm>
          <a:custGeom>
            <a:avLst/>
            <a:gdLst/>
            <a:ahLst/>
            <a:cxnLst/>
            <a:rect l="l" t="t" r="r" b="b"/>
            <a:pathLst>
              <a:path w="232409" h="106045">
                <a:moveTo>
                  <a:pt x="232191" y="105892"/>
                </a:moveTo>
                <a:lnTo>
                  <a:pt x="0" y="105892"/>
                </a:lnTo>
                <a:lnTo>
                  <a:pt x="0" y="0"/>
                </a:lnTo>
                <a:lnTo>
                  <a:pt x="232191" y="0"/>
                </a:lnTo>
                <a:lnTo>
                  <a:pt x="232191" y="105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14924" y="10485356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7189" y="0"/>
                </a:lnTo>
              </a:path>
            </a:pathLst>
          </a:custGeom>
          <a:ln w="494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83596" y="9548335"/>
            <a:ext cx="1282065" cy="988694"/>
          </a:xfrm>
          <a:custGeom>
            <a:avLst/>
            <a:gdLst/>
            <a:ahLst/>
            <a:cxnLst/>
            <a:rect l="l" t="t" r="r" b="b"/>
            <a:pathLst>
              <a:path w="1282065" h="988695">
                <a:moveTo>
                  <a:pt x="662298" y="0"/>
                </a:moveTo>
                <a:lnTo>
                  <a:pt x="542019" y="12106"/>
                </a:lnTo>
                <a:lnTo>
                  <a:pt x="500590" y="23607"/>
                </a:lnTo>
                <a:lnTo>
                  <a:pt x="467443" y="46685"/>
                </a:lnTo>
                <a:lnTo>
                  <a:pt x="445378" y="78295"/>
                </a:lnTo>
                <a:lnTo>
                  <a:pt x="437193" y="115393"/>
                </a:lnTo>
                <a:lnTo>
                  <a:pt x="437949" y="128354"/>
                </a:lnTo>
                <a:lnTo>
                  <a:pt x="438850" y="130941"/>
                </a:lnTo>
                <a:lnTo>
                  <a:pt x="439373" y="133590"/>
                </a:lnTo>
                <a:lnTo>
                  <a:pt x="84107" y="170950"/>
                </a:lnTo>
                <a:lnTo>
                  <a:pt x="45768" y="183761"/>
                </a:lnTo>
                <a:lnTo>
                  <a:pt x="17092" y="210456"/>
                </a:lnTo>
                <a:lnTo>
                  <a:pt x="1614" y="246662"/>
                </a:lnTo>
                <a:lnTo>
                  <a:pt x="0" y="260088"/>
                </a:lnTo>
                <a:lnTo>
                  <a:pt x="375" y="273922"/>
                </a:lnTo>
                <a:lnTo>
                  <a:pt x="66662" y="904404"/>
                </a:lnTo>
                <a:lnTo>
                  <a:pt x="79471" y="942745"/>
                </a:lnTo>
                <a:lnTo>
                  <a:pt x="106162" y="971422"/>
                </a:lnTo>
                <a:lnTo>
                  <a:pt x="142362" y="986899"/>
                </a:lnTo>
                <a:lnTo>
                  <a:pt x="155786" y="988513"/>
                </a:lnTo>
                <a:lnTo>
                  <a:pt x="169619" y="988137"/>
                </a:lnTo>
                <a:lnTo>
                  <a:pt x="1197539" y="880049"/>
                </a:lnTo>
                <a:lnTo>
                  <a:pt x="1235876" y="867255"/>
                </a:lnTo>
                <a:lnTo>
                  <a:pt x="1245684" y="860385"/>
                </a:lnTo>
                <a:lnTo>
                  <a:pt x="231427" y="860385"/>
                </a:lnTo>
                <a:lnTo>
                  <a:pt x="217986" y="858832"/>
                </a:lnTo>
                <a:lnTo>
                  <a:pt x="181712" y="843520"/>
                </a:lnTo>
                <a:lnTo>
                  <a:pt x="154911" y="814972"/>
                </a:lnTo>
                <a:lnTo>
                  <a:pt x="141945" y="776680"/>
                </a:lnTo>
                <a:lnTo>
                  <a:pt x="100661" y="383928"/>
                </a:lnTo>
                <a:lnTo>
                  <a:pt x="100232" y="370080"/>
                </a:lnTo>
                <a:lnTo>
                  <a:pt x="101795" y="356638"/>
                </a:lnTo>
                <a:lnTo>
                  <a:pt x="117136" y="320362"/>
                </a:lnTo>
                <a:lnTo>
                  <a:pt x="145705" y="293561"/>
                </a:lnTo>
                <a:lnTo>
                  <a:pt x="183967" y="280602"/>
                </a:lnTo>
                <a:lnTo>
                  <a:pt x="1036381" y="191022"/>
                </a:lnTo>
                <a:lnTo>
                  <a:pt x="1050228" y="190590"/>
                </a:lnTo>
                <a:lnTo>
                  <a:pt x="1219646" y="190590"/>
                </a:lnTo>
                <a:lnTo>
                  <a:pt x="1215025" y="146626"/>
                </a:lnTo>
                <a:lnTo>
                  <a:pt x="1212568" y="132993"/>
                </a:lnTo>
                <a:lnTo>
                  <a:pt x="1211237" y="129045"/>
                </a:lnTo>
                <a:lnTo>
                  <a:pt x="482398" y="129045"/>
                </a:lnTo>
                <a:lnTo>
                  <a:pt x="481676" y="126459"/>
                </a:lnTo>
                <a:lnTo>
                  <a:pt x="480848" y="123873"/>
                </a:lnTo>
                <a:lnTo>
                  <a:pt x="480576" y="121119"/>
                </a:lnTo>
                <a:lnTo>
                  <a:pt x="480907" y="108940"/>
                </a:lnTo>
                <a:lnTo>
                  <a:pt x="509493" y="68083"/>
                </a:lnTo>
                <a:lnTo>
                  <a:pt x="546501" y="55006"/>
                </a:lnTo>
                <a:lnTo>
                  <a:pt x="658058" y="43289"/>
                </a:lnTo>
                <a:lnTo>
                  <a:pt x="661147" y="43132"/>
                </a:lnTo>
                <a:lnTo>
                  <a:pt x="757007" y="43132"/>
                </a:lnTo>
                <a:lnTo>
                  <a:pt x="748892" y="33814"/>
                </a:lnTo>
                <a:lnTo>
                  <a:pt x="716826" y="11376"/>
                </a:lnTo>
                <a:lnTo>
                  <a:pt x="676837" y="572"/>
                </a:lnTo>
                <a:lnTo>
                  <a:pt x="662298" y="0"/>
                </a:lnTo>
                <a:close/>
              </a:path>
              <a:path w="1282065" h="988695">
                <a:moveTo>
                  <a:pt x="1219646" y="190590"/>
                </a:moveTo>
                <a:lnTo>
                  <a:pt x="1050228" y="190590"/>
                </a:lnTo>
                <a:lnTo>
                  <a:pt x="1063670" y="192152"/>
                </a:lnTo>
                <a:lnTo>
                  <a:pt x="1076544" y="195575"/>
                </a:lnTo>
                <a:lnTo>
                  <a:pt x="1110146" y="215713"/>
                </a:lnTo>
                <a:lnTo>
                  <a:pt x="1132819" y="247902"/>
                </a:lnTo>
                <a:lnTo>
                  <a:pt x="1180984" y="667071"/>
                </a:lnTo>
                <a:lnTo>
                  <a:pt x="1181416" y="680920"/>
                </a:lnTo>
                <a:lnTo>
                  <a:pt x="1179854" y="694364"/>
                </a:lnTo>
                <a:lnTo>
                  <a:pt x="1164513" y="730640"/>
                </a:lnTo>
                <a:lnTo>
                  <a:pt x="1135940" y="757432"/>
                </a:lnTo>
                <a:lnTo>
                  <a:pt x="1097671" y="770367"/>
                </a:lnTo>
                <a:lnTo>
                  <a:pt x="245275" y="859945"/>
                </a:lnTo>
                <a:lnTo>
                  <a:pt x="231427" y="860385"/>
                </a:lnTo>
                <a:lnTo>
                  <a:pt x="1245684" y="860385"/>
                </a:lnTo>
                <a:lnTo>
                  <a:pt x="1271355" y="829332"/>
                </a:lnTo>
                <a:lnTo>
                  <a:pt x="1281655" y="790918"/>
                </a:lnTo>
                <a:lnTo>
                  <a:pt x="1281284" y="777078"/>
                </a:lnTo>
                <a:lnTo>
                  <a:pt x="1219646" y="190590"/>
                </a:lnTo>
                <a:close/>
              </a:path>
              <a:path w="1282065" h="988695">
                <a:moveTo>
                  <a:pt x="757007" y="43132"/>
                </a:moveTo>
                <a:lnTo>
                  <a:pt x="664162" y="43132"/>
                </a:lnTo>
                <a:lnTo>
                  <a:pt x="679722" y="44529"/>
                </a:lnTo>
                <a:lnTo>
                  <a:pt x="694034" y="48530"/>
                </a:lnTo>
                <a:lnTo>
                  <a:pt x="725628" y="73264"/>
                </a:lnTo>
                <a:lnTo>
                  <a:pt x="733456" y="97227"/>
                </a:lnTo>
                <a:lnTo>
                  <a:pt x="733369" y="98198"/>
                </a:lnTo>
                <a:lnTo>
                  <a:pt x="733165" y="100020"/>
                </a:lnTo>
                <a:lnTo>
                  <a:pt x="732998" y="102742"/>
                </a:lnTo>
                <a:lnTo>
                  <a:pt x="482398" y="129045"/>
                </a:lnTo>
                <a:lnTo>
                  <a:pt x="1211237" y="129045"/>
                </a:lnTo>
                <a:lnTo>
                  <a:pt x="1208245" y="120172"/>
                </a:lnTo>
                <a:lnTo>
                  <a:pt x="1202217" y="108293"/>
                </a:lnTo>
                <a:lnTo>
                  <a:pt x="1195145" y="98198"/>
                </a:lnTo>
                <a:lnTo>
                  <a:pt x="775960" y="98198"/>
                </a:lnTo>
                <a:lnTo>
                  <a:pt x="775929" y="95476"/>
                </a:lnTo>
                <a:lnTo>
                  <a:pt x="776358" y="92827"/>
                </a:lnTo>
                <a:lnTo>
                  <a:pt x="776065" y="90073"/>
                </a:lnTo>
                <a:lnTo>
                  <a:pt x="773809" y="77379"/>
                </a:lnTo>
                <a:lnTo>
                  <a:pt x="769846" y="65311"/>
                </a:lnTo>
                <a:lnTo>
                  <a:pt x="764293" y="53964"/>
                </a:lnTo>
                <a:lnTo>
                  <a:pt x="757269" y="43433"/>
                </a:lnTo>
                <a:lnTo>
                  <a:pt x="757007" y="43132"/>
                </a:lnTo>
                <a:close/>
              </a:path>
              <a:path w="1282065" h="988695">
                <a:moveTo>
                  <a:pt x="1125887" y="62520"/>
                </a:moveTo>
                <a:lnTo>
                  <a:pt x="1112047" y="62892"/>
                </a:lnTo>
                <a:lnTo>
                  <a:pt x="775960" y="98198"/>
                </a:lnTo>
                <a:lnTo>
                  <a:pt x="1195145" y="98198"/>
                </a:lnTo>
                <a:lnTo>
                  <a:pt x="1164297" y="72818"/>
                </a:lnTo>
                <a:lnTo>
                  <a:pt x="1125887" y="62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65615" y="9860135"/>
            <a:ext cx="445134" cy="438150"/>
          </a:xfrm>
          <a:custGeom>
            <a:avLst/>
            <a:gdLst/>
            <a:ahLst/>
            <a:cxnLst/>
            <a:rect l="l" t="t" r="r" b="b"/>
            <a:pathLst>
              <a:path w="445134" h="438150">
                <a:moveTo>
                  <a:pt x="268883" y="0"/>
                </a:moveTo>
                <a:lnTo>
                  <a:pt x="229446" y="0"/>
                </a:lnTo>
                <a:lnTo>
                  <a:pt x="199504" y="4188"/>
                </a:lnTo>
                <a:lnTo>
                  <a:pt x="158878" y="14659"/>
                </a:lnTo>
                <a:lnTo>
                  <a:pt x="123035" y="29318"/>
                </a:lnTo>
                <a:lnTo>
                  <a:pt x="101597" y="41883"/>
                </a:lnTo>
                <a:lnTo>
                  <a:pt x="91571" y="48166"/>
                </a:lnTo>
                <a:lnTo>
                  <a:pt x="55730" y="80625"/>
                </a:lnTo>
                <a:lnTo>
                  <a:pt x="31292" y="114132"/>
                </a:lnTo>
                <a:lnTo>
                  <a:pt x="14047" y="148686"/>
                </a:lnTo>
                <a:lnTo>
                  <a:pt x="1745" y="195805"/>
                </a:lnTo>
                <a:lnTo>
                  <a:pt x="0" y="220935"/>
                </a:lnTo>
                <a:lnTo>
                  <a:pt x="165" y="232453"/>
                </a:lnTo>
                <a:lnTo>
                  <a:pt x="5346" y="273290"/>
                </a:lnTo>
                <a:lnTo>
                  <a:pt x="16897" y="309938"/>
                </a:lnTo>
                <a:lnTo>
                  <a:pt x="41844" y="353915"/>
                </a:lnTo>
                <a:lnTo>
                  <a:pt x="77106" y="390564"/>
                </a:lnTo>
                <a:lnTo>
                  <a:pt x="117931" y="416741"/>
                </a:lnTo>
                <a:lnTo>
                  <a:pt x="164277" y="432447"/>
                </a:lnTo>
                <a:lnTo>
                  <a:pt x="202707" y="437683"/>
                </a:lnTo>
                <a:lnTo>
                  <a:pt x="244321" y="437683"/>
                </a:lnTo>
                <a:lnTo>
                  <a:pt x="286333" y="431400"/>
                </a:lnTo>
                <a:lnTo>
                  <a:pt x="332890" y="416741"/>
                </a:lnTo>
                <a:lnTo>
                  <a:pt x="367703" y="399987"/>
                </a:lnTo>
                <a:lnTo>
                  <a:pt x="373293" y="396846"/>
                </a:lnTo>
                <a:lnTo>
                  <a:pt x="218643" y="396846"/>
                </a:lnTo>
                <a:lnTo>
                  <a:pt x="192786" y="394752"/>
                </a:lnTo>
                <a:lnTo>
                  <a:pt x="146423" y="382187"/>
                </a:lnTo>
                <a:lnTo>
                  <a:pt x="113237" y="363339"/>
                </a:lnTo>
                <a:lnTo>
                  <a:pt x="82896" y="336115"/>
                </a:lnTo>
                <a:lnTo>
                  <a:pt x="56429" y="293184"/>
                </a:lnTo>
                <a:lnTo>
                  <a:pt x="46242" y="255489"/>
                </a:lnTo>
                <a:lnTo>
                  <a:pt x="44576" y="227218"/>
                </a:lnTo>
                <a:lnTo>
                  <a:pt x="44981" y="213606"/>
                </a:lnTo>
                <a:lnTo>
                  <a:pt x="51083" y="175910"/>
                </a:lnTo>
                <a:lnTo>
                  <a:pt x="70422" y="132980"/>
                </a:lnTo>
                <a:lnTo>
                  <a:pt x="95560" y="101567"/>
                </a:lnTo>
                <a:lnTo>
                  <a:pt x="125358" y="76437"/>
                </a:lnTo>
                <a:lnTo>
                  <a:pt x="169986" y="53401"/>
                </a:lnTo>
                <a:lnTo>
                  <a:pt x="182115" y="50260"/>
                </a:lnTo>
                <a:lnTo>
                  <a:pt x="194663" y="46071"/>
                </a:lnTo>
                <a:lnTo>
                  <a:pt x="221073" y="41883"/>
                </a:lnTo>
                <a:lnTo>
                  <a:pt x="250046" y="39789"/>
                </a:lnTo>
                <a:lnTo>
                  <a:pt x="381171" y="39789"/>
                </a:lnTo>
                <a:lnTo>
                  <a:pt x="374479" y="34553"/>
                </a:lnTo>
                <a:lnTo>
                  <a:pt x="317848" y="8376"/>
                </a:lnTo>
                <a:lnTo>
                  <a:pt x="281485" y="1047"/>
                </a:lnTo>
                <a:lnTo>
                  <a:pt x="268883" y="0"/>
                </a:lnTo>
                <a:close/>
              </a:path>
              <a:path w="445134" h="438150">
                <a:moveTo>
                  <a:pt x="405515" y="325644"/>
                </a:moveTo>
                <a:lnTo>
                  <a:pt x="399379" y="330879"/>
                </a:lnTo>
                <a:lnTo>
                  <a:pt x="388905" y="340303"/>
                </a:lnTo>
                <a:lnTo>
                  <a:pt x="357890" y="362292"/>
                </a:lnTo>
                <a:lnTo>
                  <a:pt x="345360" y="368575"/>
                </a:lnTo>
                <a:lnTo>
                  <a:pt x="333099" y="374857"/>
                </a:lnTo>
                <a:lnTo>
                  <a:pt x="321039" y="379046"/>
                </a:lnTo>
                <a:lnTo>
                  <a:pt x="309112" y="384281"/>
                </a:lnTo>
                <a:lnTo>
                  <a:pt x="285390" y="390564"/>
                </a:lnTo>
                <a:lnTo>
                  <a:pt x="261394" y="394752"/>
                </a:lnTo>
                <a:lnTo>
                  <a:pt x="232337" y="396846"/>
                </a:lnTo>
                <a:lnTo>
                  <a:pt x="373293" y="396846"/>
                </a:lnTo>
                <a:lnTo>
                  <a:pt x="378882" y="393705"/>
                </a:lnTo>
                <a:lnTo>
                  <a:pt x="389533" y="386375"/>
                </a:lnTo>
                <a:lnTo>
                  <a:pt x="399710" y="380093"/>
                </a:lnTo>
                <a:lnTo>
                  <a:pt x="409468" y="371716"/>
                </a:lnTo>
                <a:lnTo>
                  <a:pt x="418861" y="364386"/>
                </a:lnTo>
                <a:lnTo>
                  <a:pt x="427944" y="356010"/>
                </a:lnTo>
                <a:lnTo>
                  <a:pt x="405515" y="325644"/>
                </a:lnTo>
                <a:close/>
              </a:path>
              <a:path w="445134" h="438150">
                <a:moveTo>
                  <a:pt x="223043" y="99473"/>
                </a:moveTo>
                <a:lnTo>
                  <a:pt x="183620" y="109944"/>
                </a:lnTo>
                <a:lnTo>
                  <a:pt x="144794" y="142404"/>
                </a:lnTo>
                <a:lnTo>
                  <a:pt x="124000" y="181146"/>
                </a:lnTo>
                <a:lnTo>
                  <a:pt x="112836" y="228265"/>
                </a:lnTo>
                <a:lnTo>
                  <a:pt x="112672" y="239783"/>
                </a:lnTo>
                <a:lnTo>
                  <a:pt x="113293" y="250254"/>
                </a:lnTo>
                <a:lnTo>
                  <a:pt x="123884" y="290043"/>
                </a:lnTo>
                <a:lnTo>
                  <a:pt x="149054" y="320409"/>
                </a:lnTo>
                <a:lnTo>
                  <a:pt x="195047" y="335068"/>
                </a:lnTo>
                <a:lnTo>
                  <a:pt x="210155" y="331927"/>
                </a:lnTo>
                <a:lnTo>
                  <a:pt x="253643" y="308891"/>
                </a:lnTo>
                <a:lnTo>
                  <a:pt x="267056" y="291090"/>
                </a:lnTo>
                <a:lnTo>
                  <a:pt x="203394" y="291090"/>
                </a:lnTo>
                <a:lnTo>
                  <a:pt x="192498" y="285855"/>
                </a:lnTo>
                <a:lnTo>
                  <a:pt x="183146" y="275384"/>
                </a:lnTo>
                <a:lnTo>
                  <a:pt x="177564" y="263866"/>
                </a:lnTo>
                <a:lnTo>
                  <a:pt x="174807" y="252348"/>
                </a:lnTo>
                <a:lnTo>
                  <a:pt x="174138" y="240830"/>
                </a:lnTo>
                <a:lnTo>
                  <a:pt x="174158" y="237689"/>
                </a:lnTo>
                <a:lnTo>
                  <a:pt x="182822" y="190570"/>
                </a:lnTo>
                <a:lnTo>
                  <a:pt x="203955" y="152874"/>
                </a:lnTo>
                <a:lnTo>
                  <a:pt x="240823" y="137168"/>
                </a:lnTo>
                <a:lnTo>
                  <a:pt x="282788" y="137168"/>
                </a:lnTo>
                <a:lnTo>
                  <a:pt x="277680" y="126697"/>
                </a:lnTo>
                <a:lnTo>
                  <a:pt x="269810" y="117273"/>
                </a:lnTo>
                <a:lnTo>
                  <a:pt x="258159" y="108897"/>
                </a:lnTo>
                <a:lnTo>
                  <a:pt x="246741" y="102614"/>
                </a:lnTo>
                <a:lnTo>
                  <a:pt x="235165" y="100520"/>
                </a:lnTo>
                <a:lnTo>
                  <a:pt x="223043" y="99473"/>
                </a:lnTo>
                <a:close/>
              </a:path>
              <a:path w="445134" h="438150">
                <a:moveTo>
                  <a:pt x="327663" y="274337"/>
                </a:moveTo>
                <a:lnTo>
                  <a:pt x="276032" y="274337"/>
                </a:lnTo>
                <a:lnTo>
                  <a:pt x="276101" y="276431"/>
                </a:lnTo>
                <a:lnTo>
                  <a:pt x="298870" y="313079"/>
                </a:lnTo>
                <a:lnTo>
                  <a:pt x="321671" y="320409"/>
                </a:lnTo>
                <a:lnTo>
                  <a:pt x="333782" y="320409"/>
                </a:lnTo>
                <a:lnTo>
                  <a:pt x="380320" y="303655"/>
                </a:lnTo>
                <a:lnTo>
                  <a:pt x="409696" y="276431"/>
                </a:lnTo>
                <a:lnTo>
                  <a:pt x="332005" y="276431"/>
                </a:lnTo>
                <a:lnTo>
                  <a:pt x="327663" y="274337"/>
                </a:lnTo>
                <a:close/>
              </a:path>
              <a:path w="445134" h="438150">
                <a:moveTo>
                  <a:pt x="282788" y="137168"/>
                </a:moveTo>
                <a:lnTo>
                  <a:pt x="240823" y="137168"/>
                </a:lnTo>
                <a:lnTo>
                  <a:pt x="251883" y="139262"/>
                </a:lnTo>
                <a:lnTo>
                  <a:pt x="263469" y="150780"/>
                </a:lnTo>
                <a:lnTo>
                  <a:pt x="268998" y="161251"/>
                </a:lnTo>
                <a:lnTo>
                  <a:pt x="269902" y="171722"/>
                </a:lnTo>
                <a:lnTo>
                  <a:pt x="269995" y="184287"/>
                </a:lnTo>
                <a:lnTo>
                  <a:pt x="269037" y="195805"/>
                </a:lnTo>
                <a:lnTo>
                  <a:pt x="260718" y="234547"/>
                </a:lnTo>
                <a:lnTo>
                  <a:pt x="245764" y="270148"/>
                </a:lnTo>
                <a:lnTo>
                  <a:pt x="217760" y="291090"/>
                </a:lnTo>
                <a:lnTo>
                  <a:pt x="267056" y="291090"/>
                </a:lnTo>
                <a:lnTo>
                  <a:pt x="268394" y="288996"/>
                </a:lnTo>
                <a:lnTo>
                  <a:pt x="274043" y="277478"/>
                </a:lnTo>
                <a:lnTo>
                  <a:pt x="276032" y="274337"/>
                </a:lnTo>
                <a:lnTo>
                  <a:pt x="327663" y="274337"/>
                </a:lnTo>
                <a:lnTo>
                  <a:pt x="323322" y="272243"/>
                </a:lnTo>
                <a:lnTo>
                  <a:pt x="318062" y="267007"/>
                </a:lnTo>
                <a:lnTo>
                  <a:pt x="315611" y="261772"/>
                </a:lnTo>
                <a:lnTo>
                  <a:pt x="314680" y="252348"/>
                </a:lnTo>
                <a:lnTo>
                  <a:pt x="314847" y="248159"/>
                </a:lnTo>
                <a:lnTo>
                  <a:pt x="315549" y="243971"/>
                </a:lnTo>
                <a:lnTo>
                  <a:pt x="316271" y="238736"/>
                </a:lnTo>
                <a:lnTo>
                  <a:pt x="319255" y="220935"/>
                </a:lnTo>
                <a:lnTo>
                  <a:pt x="334430" y="138215"/>
                </a:lnTo>
                <a:lnTo>
                  <a:pt x="283298" y="138215"/>
                </a:lnTo>
                <a:lnTo>
                  <a:pt x="282788" y="137168"/>
                </a:lnTo>
                <a:close/>
              </a:path>
              <a:path w="445134" h="438150">
                <a:moveTo>
                  <a:pt x="381171" y="39789"/>
                </a:moveTo>
                <a:lnTo>
                  <a:pt x="263342" y="39789"/>
                </a:lnTo>
                <a:lnTo>
                  <a:pt x="275958" y="40836"/>
                </a:lnTo>
                <a:lnTo>
                  <a:pt x="299485" y="45024"/>
                </a:lnTo>
                <a:lnTo>
                  <a:pt x="346963" y="63872"/>
                </a:lnTo>
                <a:lnTo>
                  <a:pt x="376036" y="90049"/>
                </a:lnTo>
                <a:lnTo>
                  <a:pt x="397764" y="137168"/>
                </a:lnTo>
                <a:lnTo>
                  <a:pt x="401510" y="181146"/>
                </a:lnTo>
                <a:lnTo>
                  <a:pt x="400702" y="193711"/>
                </a:lnTo>
                <a:lnTo>
                  <a:pt x="387068" y="237689"/>
                </a:lnTo>
                <a:lnTo>
                  <a:pt x="358163" y="270148"/>
                </a:lnTo>
                <a:lnTo>
                  <a:pt x="332005" y="276431"/>
                </a:lnTo>
                <a:lnTo>
                  <a:pt x="409696" y="276431"/>
                </a:lnTo>
                <a:lnTo>
                  <a:pt x="430669" y="239783"/>
                </a:lnTo>
                <a:lnTo>
                  <a:pt x="443861" y="192664"/>
                </a:lnTo>
                <a:lnTo>
                  <a:pt x="444858" y="168581"/>
                </a:lnTo>
                <a:lnTo>
                  <a:pt x="444099" y="156016"/>
                </a:lnTo>
                <a:lnTo>
                  <a:pt x="435597" y="115179"/>
                </a:lnTo>
                <a:lnTo>
                  <a:pt x="419244" y="80625"/>
                </a:lnTo>
                <a:lnTo>
                  <a:pt x="385187" y="42930"/>
                </a:lnTo>
                <a:lnTo>
                  <a:pt x="381171" y="39789"/>
                </a:lnTo>
                <a:close/>
              </a:path>
              <a:path w="445134" h="438150">
                <a:moveTo>
                  <a:pt x="342113" y="96332"/>
                </a:moveTo>
                <a:lnTo>
                  <a:pt x="289633" y="102614"/>
                </a:lnTo>
                <a:lnTo>
                  <a:pt x="283298" y="138215"/>
                </a:lnTo>
                <a:lnTo>
                  <a:pt x="334430" y="138215"/>
                </a:lnTo>
                <a:lnTo>
                  <a:pt x="342113" y="96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5783" y="9510762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859449" y="1015675"/>
                </a:moveTo>
                <a:lnTo>
                  <a:pt x="288375" y="1015675"/>
                </a:lnTo>
                <a:lnTo>
                  <a:pt x="298739" y="1026146"/>
                </a:lnTo>
                <a:lnTo>
                  <a:pt x="313241" y="1036617"/>
                </a:lnTo>
                <a:lnTo>
                  <a:pt x="313241" y="1057559"/>
                </a:lnTo>
                <a:lnTo>
                  <a:pt x="327764" y="1068030"/>
                </a:lnTo>
                <a:lnTo>
                  <a:pt x="854408" y="1068030"/>
                </a:lnTo>
                <a:lnTo>
                  <a:pt x="857032" y="1057559"/>
                </a:lnTo>
                <a:lnTo>
                  <a:pt x="858820" y="1036617"/>
                </a:lnTo>
                <a:lnTo>
                  <a:pt x="859663" y="1026146"/>
                </a:lnTo>
                <a:lnTo>
                  <a:pt x="859449" y="1015675"/>
                </a:lnTo>
                <a:close/>
              </a:path>
              <a:path w="1068070" h="1068070">
                <a:moveTo>
                  <a:pt x="683021" y="115179"/>
                </a:moveTo>
                <a:lnTo>
                  <a:pt x="168774" y="115179"/>
                </a:lnTo>
                <a:lnTo>
                  <a:pt x="161168" y="125650"/>
                </a:lnTo>
                <a:lnTo>
                  <a:pt x="156165" y="136121"/>
                </a:lnTo>
                <a:lnTo>
                  <a:pt x="147898" y="146592"/>
                </a:lnTo>
                <a:lnTo>
                  <a:pt x="125342" y="167534"/>
                </a:lnTo>
                <a:lnTo>
                  <a:pt x="114897" y="167534"/>
                </a:lnTo>
                <a:lnTo>
                  <a:pt x="106671" y="178005"/>
                </a:lnTo>
                <a:lnTo>
                  <a:pt x="99834" y="188475"/>
                </a:lnTo>
                <a:lnTo>
                  <a:pt x="94163" y="198946"/>
                </a:lnTo>
                <a:lnTo>
                  <a:pt x="89433" y="219888"/>
                </a:lnTo>
                <a:lnTo>
                  <a:pt x="85422" y="219888"/>
                </a:lnTo>
                <a:lnTo>
                  <a:pt x="81905" y="230359"/>
                </a:lnTo>
                <a:lnTo>
                  <a:pt x="76026" y="230359"/>
                </a:lnTo>
                <a:lnTo>
                  <a:pt x="68332" y="240830"/>
                </a:lnTo>
                <a:lnTo>
                  <a:pt x="59368" y="251301"/>
                </a:lnTo>
                <a:lnTo>
                  <a:pt x="49681" y="261772"/>
                </a:lnTo>
                <a:lnTo>
                  <a:pt x="39815" y="272243"/>
                </a:lnTo>
                <a:lnTo>
                  <a:pt x="30316" y="282713"/>
                </a:lnTo>
                <a:lnTo>
                  <a:pt x="21731" y="303655"/>
                </a:lnTo>
                <a:lnTo>
                  <a:pt x="15834" y="314126"/>
                </a:lnTo>
                <a:lnTo>
                  <a:pt x="11092" y="324597"/>
                </a:lnTo>
                <a:lnTo>
                  <a:pt x="7384" y="345539"/>
                </a:lnTo>
                <a:lnTo>
                  <a:pt x="4584" y="356010"/>
                </a:lnTo>
                <a:lnTo>
                  <a:pt x="2572" y="366480"/>
                </a:lnTo>
                <a:lnTo>
                  <a:pt x="1223" y="387422"/>
                </a:lnTo>
                <a:lnTo>
                  <a:pt x="414" y="397893"/>
                </a:lnTo>
                <a:lnTo>
                  <a:pt x="22" y="408364"/>
                </a:lnTo>
                <a:lnTo>
                  <a:pt x="368" y="450248"/>
                </a:lnTo>
                <a:lnTo>
                  <a:pt x="2081" y="471189"/>
                </a:lnTo>
                <a:lnTo>
                  <a:pt x="3425" y="492131"/>
                </a:lnTo>
                <a:lnTo>
                  <a:pt x="5014" y="502602"/>
                </a:lnTo>
                <a:lnTo>
                  <a:pt x="6789" y="513073"/>
                </a:lnTo>
                <a:lnTo>
                  <a:pt x="8687" y="523544"/>
                </a:lnTo>
                <a:lnTo>
                  <a:pt x="10649" y="544486"/>
                </a:lnTo>
                <a:lnTo>
                  <a:pt x="14522" y="565427"/>
                </a:lnTo>
                <a:lnTo>
                  <a:pt x="16312" y="575898"/>
                </a:lnTo>
                <a:lnTo>
                  <a:pt x="21614" y="617782"/>
                </a:lnTo>
                <a:lnTo>
                  <a:pt x="23442" y="628253"/>
                </a:lnTo>
                <a:lnTo>
                  <a:pt x="25375" y="638724"/>
                </a:lnTo>
                <a:lnTo>
                  <a:pt x="27904" y="638724"/>
                </a:lnTo>
                <a:lnTo>
                  <a:pt x="32116" y="659665"/>
                </a:lnTo>
                <a:lnTo>
                  <a:pt x="35249" y="670136"/>
                </a:lnTo>
                <a:lnTo>
                  <a:pt x="37766" y="680607"/>
                </a:lnTo>
                <a:lnTo>
                  <a:pt x="40133" y="691078"/>
                </a:lnTo>
                <a:lnTo>
                  <a:pt x="46982" y="712020"/>
                </a:lnTo>
                <a:lnTo>
                  <a:pt x="55339" y="722491"/>
                </a:lnTo>
                <a:lnTo>
                  <a:pt x="61394" y="732961"/>
                </a:lnTo>
                <a:lnTo>
                  <a:pt x="74999" y="753903"/>
                </a:lnTo>
                <a:lnTo>
                  <a:pt x="85199" y="774845"/>
                </a:lnTo>
                <a:lnTo>
                  <a:pt x="92817" y="785316"/>
                </a:lnTo>
                <a:lnTo>
                  <a:pt x="98672" y="785316"/>
                </a:lnTo>
                <a:lnTo>
                  <a:pt x="103586" y="795787"/>
                </a:lnTo>
                <a:lnTo>
                  <a:pt x="108379" y="795787"/>
                </a:lnTo>
                <a:lnTo>
                  <a:pt x="113873" y="806258"/>
                </a:lnTo>
                <a:lnTo>
                  <a:pt x="123788" y="816729"/>
                </a:lnTo>
                <a:lnTo>
                  <a:pt x="130109" y="827199"/>
                </a:lnTo>
                <a:lnTo>
                  <a:pt x="135394" y="837670"/>
                </a:lnTo>
                <a:lnTo>
                  <a:pt x="142199" y="848141"/>
                </a:lnTo>
                <a:lnTo>
                  <a:pt x="153463" y="848141"/>
                </a:lnTo>
                <a:lnTo>
                  <a:pt x="162745" y="858612"/>
                </a:lnTo>
                <a:lnTo>
                  <a:pt x="171076" y="869083"/>
                </a:lnTo>
                <a:lnTo>
                  <a:pt x="179481" y="879554"/>
                </a:lnTo>
                <a:lnTo>
                  <a:pt x="188990" y="890025"/>
                </a:lnTo>
                <a:lnTo>
                  <a:pt x="201212" y="900496"/>
                </a:lnTo>
                <a:lnTo>
                  <a:pt x="211559" y="910967"/>
                </a:lnTo>
                <a:lnTo>
                  <a:pt x="219784" y="921437"/>
                </a:lnTo>
                <a:lnTo>
                  <a:pt x="225638" y="931908"/>
                </a:lnTo>
                <a:lnTo>
                  <a:pt x="232152" y="942379"/>
                </a:lnTo>
                <a:lnTo>
                  <a:pt x="238977" y="963321"/>
                </a:lnTo>
                <a:lnTo>
                  <a:pt x="243825" y="973792"/>
                </a:lnTo>
                <a:lnTo>
                  <a:pt x="251783" y="984263"/>
                </a:lnTo>
                <a:lnTo>
                  <a:pt x="257533" y="994734"/>
                </a:lnTo>
                <a:lnTo>
                  <a:pt x="263793" y="1005204"/>
                </a:lnTo>
                <a:lnTo>
                  <a:pt x="273279" y="1015675"/>
                </a:lnTo>
                <a:lnTo>
                  <a:pt x="858069" y="1015675"/>
                </a:lnTo>
                <a:lnTo>
                  <a:pt x="855414" y="1005204"/>
                </a:lnTo>
                <a:lnTo>
                  <a:pt x="851373" y="994734"/>
                </a:lnTo>
                <a:lnTo>
                  <a:pt x="845837" y="973792"/>
                </a:lnTo>
                <a:lnTo>
                  <a:pt x="842586" y="963321"/>
                </a:lnTo>
                <a:lnTo>
                  <a:pt x="842782" y="952850"/>
                </a:lnTo>
                <a:lnTo>
                  <a:pt x="845987" y="942379"/>
                </a:lnTo>
                <a:lnTo>
                  <a:pt x="851760" y="931908"/>
                </a:lnTo>
                <a:lnTo>
                  <a:pt x="859660" y="921437"/>
                </a:lnTo>
                <a:lnTo>
                  <a:pt x="869248" y="921437"/>
                </a:lnTo>
                <a:lnTo>
                  <a:pt x="880083" y="910967"/>
                </a:lnTo>
                <a:lnTo>
                  <a:pt x="903732" y="910967"/>
                </a:lnTo>
                <a:lnTo>
                  <a:pt x="915665" y="900496"/>
                </a:lnTo>
                <a:lnTo>
                  <a:pt x="968097" y="900496"/>
                </a:lnTo>
                <a:lnTo>
                  <a:pt x="979672" y="890025"/>
                </a:lnTo>
                <a:lnTo>
                  <a:pt x="990641" y="890025"/>
                </a:lnTo>
                <a:lnTo>
                  <a:pt x="1001269" y="879554"/>
                </a:lnTo>
                <a:lnTo>
                  <a:pt x="1011821" y="879554"/>
                </a:lnTo>
                <a:lnTo>
                  <a:pt x="1022564" y="869083"/>
                </a:lnTo>
                <a:lnTo>
                  <a:pt x="1033760" y="858612"/>
                </a:lnTo>
                <a:lnTo>
                  <a:pt x="1061637" y="827199"/>
                </a:lnTo>
                <a:lnTo>
                  <a:pt x="1067769" y="806258"/>
                </a:lnTo>
                <a:lnTo>
                  <a:pt x="1067418" y="795787"/>
                </a:lnTo>
                <a:lnTo>
                  <a:pt x="1064929" y="785316"/>
                </a:lnTo>
                <a:lnTo>
                  <a:pt x="1060409" y="774845"/>
                </a:lnTo>
                <a:lnTo>
                  <a:pt x="1053963" y="764374"/>
                </a:lnTo>
                <a:lnTo>
                  <a:pt x="1049313" y="764374"/>
                </a:lnTo>
                <a:lnTo>
                  <a:pt x="1037905" y="753903"/>
                </a:lnTo>
                <a:lnTo>
                  <a:pt x="1030276" y="743432"/>
                </a:lnTo>
                <a:lnTo>
                  <a:pt x="557401" y="743432"/>
                </a:lnTo>
                <a:lnTo>
                  <a:pt x="507129" y="659665"/>
                </a:lnTo>
                <a:lnTo>
                  <a:pt x="396568" y="659665"/>
                </a:lnTo>
                <a:lnTo>
                  <a:pt x="360276" y="324597"/>
                </a:lnTo>
                <a:lnTo>
                  <a:pt x="834552" y="324597"/>
                </a:lnTo>
                <a:lnTo>
                  <a:pt x="828900" y="314126"/>
                </a:lnTo>
                <a:lnTo>
                  <a:pt x="820444" y="303655"/>
                </a:lnTo>
                <a:lnTo>
                  <a:pt x="811774" y="293184"/>
                </a:lnTo>
                <a:lnTo>
                  <a:pt x="803297" y="293184"/>
                </a:lnTo>
                <a:lnTo>
                  <a:pt x="795422" y="282713"/>
                </a:lnTo>
                <a:lnTo>
                  <a:pt x="788557" y="272243"/>
                </a:lnTo>
                <a:lnTo>
                  <a:pt x="782078" y="261772"/>
                </a:lnTo>
                <a:lnTo>
                  <a:pt x="775905" y="251301"/>
                </a:lnTo>
                <a:lnTo>
                  <a:pt x="769681" y="240830"/>
                </a:lnTo>
                <a:lnTo>
                  <a:pt x="763049" y="230359"/>
                </a:lnTo>
                <a:lnTo>
                  <a:pt x="754077" y="209417"/>
                </a:lnTo>
                <a:lnTo>
                  <a:pt x="746062" y="209417"/>
                </a:lnTo>
                <a:lnTo>
                  <a:pt x="738492" y="198946"/>
                </a:lnTo>
                <a:lnTo>
                  <a:pt x="730855" y="188475"/>
                </a:lnTo>
                <a:lnTo>
                  <a:pt x="722638" y="178005"/>
                </a:lnTo>
                <a:lnTo>
                  <a:pt x="711138" y="167534"/>
                </a:lnTo>
                <a:lnTo>
                  <a:pt x="700891" y="146592"/>
                </a:lnTo>
                <a:lnTo>
                  <a:pt x="692428" y="136121"/>
                </a:lnTo>
                <a:lnTo>
                  <a:pt x="686276" y="136121"/>
                </a:lnTo>
                <a:lnTo>
                  <a:pt x="682964" y="125650"/>
                </a:lnTo>
                <a:lnTo>
                  <a:pt x="683021" y="115179"/>
                </a:lnTo>
                <a:close/>
              </a:path>
              <a:path w="1068070" h="1068070">
                <a:moveTo>
                  <a:pt x="834552" y="324597"/>
                </a:moveTo>
                <a:lnTo>
                  <a:pt x="360276" y="324597"/>
                </a:lnTo>
                <a:lnTo>
                  <a:pt x="629922" y="534015"/>
                </a:lnTo>
                <a:lnTo>
                  <a:pt x="520774" y="565427"/>
                </a:lnTo>
                <a:lnTo>
                  <a:pt x="609054" y="712020"/>
                </a:lnTo>
                <a:lnTo>
                  <a:pt x="557401" y="743432"/>
                </a:lnTo>
                <a:lnTo>
                  <a:pt x="1030276" y="743432"/>
                </a:lnTo>
                <a:lnTo>
                  <a:pt x="1025664" y="732961"/>
                </a:lnTo>
                <a:lnTo>
                  <a:pt x="1023311" y="722491"/>
                </a:lnTo>
                <a:lnTo>
                  <a:pt x="1022456" y="712020"/>
                </a:lnTo>
                <a:lnTo>
                  <a:pt x="1021437" y="691078"/>
                </a:lnTo>
                <a:lnTo>
                  <a:pt x="1018670" y="680607"/>
                </a:lnTo>
                <a:lnTo>
                  <a:pt x="1014474" y="680607"/>
                </a:lnTo>
                <a:lnTo>
                  <a:pt x="1009169" y="670136"/>
                </a:lnTo>
                <a:lnTo>
                  <a:pt x="996509" y="670136"/>
                </a:lnTo>
                <a:lnTo>
                  <a:pt x="989794" y="659665"/>
                </a:lnTo>
                <a:lnTo>
                  <a:pt x="977192" y="659665"/>
                </a:lnTo>
                <a:lnTo>
                  <a:pt x="975532" y="649194"/>
                </a:lnTo>
                <a:lnTo>
                  <a:pt x="978759" y="638724"/>
                </a:lnTo>
                <a:lnTo>
                  <a:pt x="985769" y="628253"/>
                </a:lnTo>
                <a:lnTo>
                  <a:pt x="995457" y="617782"/>
                </a:lnTo>
                <a:lnTo>
                  <a:pt x="1002593" y="607311"/>
                </a:lnTo>
                <a:lnTo>
                  <a:pt x="1004923" y="596840"/>
                </a:lnTo>
                <a:lnTo>
                  <a:pt x="1003480" y="586369"/>
                </a:lnTo>
                <a:lnTo>
                  <a:pt x="999302" y="575898"/>
                </a:lnTo>
                <a:lnTo>
                  <a:pt x="993425" y="565427"/>
                </a:lnTo>
                <a:lnTo>
                  <a:pt x="986883" y="565427"/>
                </a:lnTo>
                <a:lnTo>
                  <a:pt x="980714" y="554956"/>
                </a:lnTo>
                <a:lnTo>
                  <a:pt x="977534" y="544486"/>
                </a:lnTo>
                <a:lnTo>
                  <a:pt x="979308" y="534015"/>
                </a:lnTo>
                <a:lnTo>
                  <a:pt x="984864" y="523544"/>
                </a:lnTo>
                <a:lnTo>
                  <a:pt x="993028" y="523544"/>
                </a:lnTo>
                <a:lnTo>
                  <a:pt x="1002627" y="513073"/>
                </a:lnTo>
                <a:lnTo>
                  <a:pt x="1012489" y="502602"/>
                </a:lnTo>
                <a:lnTo>
                  <a:pt x="1021439" y="492131"/>
                </a:lnTo>
                <a:lnTo>
                  <a:pt x="1027813" y="481660"/>
                </a:lnTo>
                <a:lnTo>
                  <a:pt x="1030731" y="481660"/>
                </a:lnTo>
                <a:lnTo>
                  <a:pt x="1030478" y="471189"/>
                </a:lnTo>
                <a:lnTo>
                  <a:pt x="1027339" y="450248"/>
                </a:lnTo>
                <a:lnTo>
                  <a:pt x="1021598" y="450248"/>
                </a:lnTo>
                <a:lnTo>
                  <a:pt x="1013542" y="439777"/>
                </a:lnTo>
                <a:lnTo>
                  <a:pt x="1003455" y="429306"/>
                </a:lnTo>
                <a:lnTo>
                  <a:pt x="992126" y="418835"/>
                </a:lnTo>
                <a:lnTo>
                  <a:pt x="966390" y="418835"/>
                </a:lnTo>
                <a:lnTo>
                  <a:pt x="952990" y="408364"/>
                </a:lnTo>
                <a:lnTo>
                  <a:pt x="916710" y="408364"/>
                </a:lnTo>
                <a:lnTo>
                  <a:pt x="907602" y="397893"/>
                </a:lnTo>
                <a:lnTo>
                  <a:pt x="894912" y="387422"/>
                </a:lnTo>
                <a:lnTo>
                  <a:pt x="883392" y="387422"/>
                </a:lnTo>
                <a:lnTo>
                  <a:pt x="872877" y="376951"/>
                </a:lnTo>
                <a:lnTo>
                  <a:pt x="863197" y="376951"/>
                </a:lnTo>
                <a:lnTo>
                  <a:pt x="852099" y="366480"/>
                </a:lnTo>
                <a:lnTo>
                  <a:pt x="844636" y="356010"/>
                </a:lnTo>
                <a:lnTo>
                  <a:pt x="839293" y="345539"/>
                </a:lnTo>
                <a:lnTo>
                  <a:pt x="834552" y="324597"/>
                </a:lnTo>
                <a:close/>
              </a:path>
              <a:path w="1068070" h="1068070">
                <a:moveTo>
                  <a:pt x="469425" y="596840"/>
                </a:moveTo>
                <a:lnTo>
                  <a:pt x="396568" y="659665"/>
                </a:lnTo>
                <a:lnTo>
                  <a:pt x="507129" y="659665"/>
                </a:lnTo>
                <a:lnTo>
                  <a:pt x="469425" y="596840"/>
                </a:lnTo>
                <a:close/>
              </a:path>
              <a:path w="1068070" h="1068070">
                <a:moveTo>
                  <a:pt x="717269" y="104708"/>
                </a:moveTo>
                <a:lnTo>
                  <a:pt x="224306" y="104708"/>
                </a:lnTo>
                <a:lnTo>
                  <a:pt x="214213" y="115179"/>
                </a:lnTo>
                <a:lnTo>
                  <a:pt x="704891" y="115179"/>
                </a:lnTo>
                <a:lnTo>
                  <a:pt x="717269" y="104708"/>
                </a:lnTo>
                <a:close/>
              </a:path>
              <a:path w="1068070" h="1068070">
                <a:moveTo>
                  <a:pt x="713417" y="52354"/>
                </a:moveTo>
                <a:lnTo>
                  <a:pt x="316744" y="52354"/>
                </a:lnTo>
                <a:lnTo>
                  <a:pt x="303134" y="62825"/>
                </a:lnTo>
                <a:lnTo>
                  <a:pt x="292227" y="62825"/>
                </a:lnTo>
                <a:lnTo>
                  <a:pt x="283346" y="73296"/>
                </a:lnTo>
                <a:lnTo>
                  <a:pt x="275860" y="83767"/>
                </a:lnTo>
                <a:lnTo>
                  <a:pt x="267128" y="94237"/>
                </a:lnTo>
                <a:lnTo>
                  <a:pt x="256245" y="94237"/>
                </a:lnTo>
                <a:lnTo>
                  <a:pt x="237709" y="104708"/>
                </a:lnTo>
                <a:lnTo>
                  <a:pt x="723414" y="104708"/>
                </a:lnTo>
                <a:lnTo>
                  <a:pt x="724806" y="83767"/>
                </a:lnTo>
                <a:lnTo>
                  <a:pt x="727864" y="73296"/>
                </a:lnTo>
                <a:lnTo>
                  <a:pt x="715480" y="62825"/>
                </a:lnTo>
                <a:lnTo>
                  <a:pt x="713417" y="52354"/>
                </a:lnTo>
                <a:close/>
              </a:path>
              <a:path w="1068070" h="1068070">
                <a:moveTo>
                  <a:pt x="669694" y="10470"/>
                </a:moveTo>
                <a:lnTo>
                  <a:pt x="607736" y="10470"/>
                </a:lnTo>
                <a:lnTo>
                  <a:pt x="597159" y="20941"/>
                </a:lnTo>
                <a:lnTo>
                  <a:pt x="465009" y="20941"/>
                </a:lnTo>
                <a:lnTo>
                  <a:pt x="456152" y="31412"/>
                </a:lnTo>
                <a:lnTo>
                  <a:pt x="393529" y="31412"/>
                </a:lnTo>
                <a:lnTo>
                  <a:pt x="380629" y="41883"/>
                </a:lnTo>
                <a:lnTo>
                  <a:pt x="341032" y="41883"/>
                </a:lnTo>
                <a:lnTo>
                  <a:pt x="327756" y="52354"/>
                </a:lnTo>
                <a:lnTo>
                  <a:pt x="708368" y="52354"/>
                </a:lnTo>
                <a:lnTo>
                  <a:pt x="699198" y="41883"/>
                </a:lnTo>
                <a:lnTo>
                  <a:pt x="688643" y="31412"/>
                </a:lnTo>
                <a:lnTo>
                  <a:pt x="678507" y="20941"/>
                </a:lnTo>
                <a:lnTo>
                  <a:pt x="669694" y="10470"/>
                </a:lnTo>
                <a:close/>
              </a:path>
              <a:path w="1068070" h="1068070">
                <a:moveTo>
                  <a:pt x="523741" y="10470"/>
                </a:moveTo>
                <a:lnTo>
                  <a:pt x="500278" y="10470"/>
                </a:lnTo>
                <a:lnTo>
                  <a:pt x="489739" y="20941"/>
                </a:lnTo>
                <a:lnTo>
                  <a:pt x="536330" y="20941"/>
                </a:lnTo>
                <a:lnTo>
                  <a:pt x="523741" y="10470"/>
                </a:lnTo>
                <a:close/>
              </a:path>
              <a:path w="1068070" h="1068070">
                <a:moveTo>
                  <a:pt x="648273" y="0"/>
                </a:moveTo>
                <a:lnTo>
                  <a:pt x="613359" y="0"/>
                </a:lnTo>
                <a:lnTo>
                  <a:pt x="612287" y="10470"/>
                </a:lnTo>
                <a:lnTo>
                  <a:pt x="658520" y="10470"/>
                </a:lnTo>
                <a:lnTo>
                  <a:pt x="648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23384" y="9535238"/>
            <a:ext cx="650875" cy="1015365"/>
          </a:xfrm>
          <a:custGeom>
            <a:avLst/>
            <a:gdLst/>
            <a:ahLst/>
            <a:cxnLst/>
            <a:rect l="l" t="t" r="r" b="b"/>
            <a:pathLst>
              <a:path w="650875" h="1015365">
                <a:moveTo>
                  <a:pt x="598693" y="0"/>
                </a:moveTo>
                <a:lnTo>
                  <a:pt x="52008" y="0"/>
                </a:lnTo>
                <a:lnTo>
                  <a:pt x="37728" y="1994"/>
                </a:lnTo>
                <a:lnTo>
                  <a:pt x="6163" y="27465"/>
                </a:lnTo>
                <a:lnTo>
                  <a:pt x="0" y="962829"/>
                </a:lnTo>
                <a:lnTo>
                  <a:pt x="1997" y="977099"/>
                </a:lnTo>
                <a:lnTo>
                  <a:pt x="27501" y="1008630"/>
                </a:lnTo>
                <a:lnTo>
                  <a:pt x="598693" y="1014775"/>
                </a:lnTo>
                <a:lnTo>
                  <a:pt x="612994" y="1012780"/>
                </a:lnTo>
                <a:lnTo>
                  <a:pt x="625775" y="1007167"/>
                </a:lnTo>
                <a:lnTo>
                  <a:pt x="636483" y="998492"/>
                </a:lnTo>
                <a:lnTo>
                  <a:pt x="644563" y="987313"/>
                </a:lnTo>
                <a:lnTo>
                  <a:pt x="646693" y="981603"/>
                </a:lnTo>
                <a:lnTo>
                  <a:pt x="328817" y="981603"/>
                </a:lnTo>
                <a:lnTo>
                  <a:pt x="314954" y="978515"/>
                </a:lnTo>
                <a:lnTo>
                  <a:pt x="304043" y="970184"/>
                </a:lnTo>
                <a:lnTo>
                  <a:pt x="297494" y="958006"/>
                </a:lnTo>
                <a:lnTo>
                  <a:pt x="299106" y="940937"/>
                </a:lnTo>
                <a:lnTo>
                  <a:pt x="305060" y="928218"/>
                </a:lnTo>
                <a:lnTo>
                  <a:pt x="314362" y="920025"/>
                </a:lnTo>
                <a:lnTo>
                  <a:pt x="326016" y="916532"/>
                </a:lnTo>
                <a:lnTo>
                  <a:pt x="649538" y="916532"/>
                </a:lnTo>
                <a:lnTo>
                  <a:pt x="649583" y="883836"/>
                </a:lnTo>
                <a:lnTo>
                  <a:pt x="66374" y="883836"/>
                </a:lnTo>
                <a:lnTo>
                  <a:pt x="66374" y="66354"/>
                </a:lnTo>
                <a:lnTo>
                  <a:pt x="650693" y="66354"/>
                </a:lnTo>
                <a:lnTo>
                  <a:pt x="650713" y="51987"/>
                </a:lnTo>
                <a:lnTo>
                  <a:pt x="634432" y="14241"/>
                </a:lnTo>
                <a:lnTo>
                  <a:pt x="610106" y="1259"/>
                </a:lnTo>
                <a:lnTo>
                  <a:pt x="598693" y="0"/>
                </a:lnTo>
                <a:close/>
              </a:path>
              <a:path w="650875" h="1015365">
                <a:moveTo>
                  <a:pt x="649538" y="916532"/>
                </a:moveTo>
                <a:lnTo>
                  <a:pt x="326016" y="916532"/>
                </a:lnTo>
                <a:lnTo>
                  <a:pt x="341016" y="919292"/>
                </a:lnTo>
                <a:lnTo>
                  <a:pt x="352510" y="926937"/>
                </a:lnTo>
                <a:lnTo>
                  <a:pt x="359579" y="938231"/>
                </a:lnTo>
                <a:lnTo>
                  <a:pt x="358418" y="955793"/>
                </a:lnTo>
                <a:lnTo>
                  <a:pt x="353011" y="968841"/>
                </a:lnTo>
                <a:lnTo>
                  <a:pt x="344301" y="977351"/>
                </a:lnTo>
                <a:lnTo>
                  <a:pt x="333229" y="981302"/>
                </a:lnTo>
                <a:lnTo>
                  <a:pt x="328817" y="981603"/>
                </a:lnTo>
                <a:lnTo>
                  <a:pt x="646693" y="981603"/>
                </a:lnTo>
                <a:lnTo>
                  <a:pt x="649460" y="974187"/>
                </a:lnTo>
                <a:lnTo>
                  <a:pt x="649538" y="916532"/>
                </a:lnTo>
                <a:close/>
              </a:path>
              <a:path w="650875" h="1015365">
                <a:moveTo>
                  <a:pt x="650693" y="66354"/>
                </a:moveTo>
                <a:lnTo>
                  <a:pt x="584359" y="66354"/>
                </a:lnTo>
                <a:lnTo>
                  <a:pt x="584359" y="883836"/>
                </a:lnTo>
                <a:lnTo>
                  <a:pt x="649583" y="883836"/>
                </a:lnTo>
                <a:lnTo>
                  <a:pt x="650693" y="66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15740" y="9688600"/>
            <a:ext cx="330835" cy="334010"/>
          </a:xfrm>
          <a:custGeom>
            <a:avLst/>
            <a:gdLst/>
            <a:ahLst/>
            <a:cxnLst/>
            <a:rect l="l" t="t" r="r" b="b"/>
            <a:pathLst>
              <a:path w="330834" h="334009">
                <a:moveTo>
                  <a:pt x="258511" y="250858"/>
                </a:moveTo>
                <a:lnTo>
                  <a:pt x="62504" y="250858"/>
                </a:lnTo>
                <a:lnTo>
                  <a:pt x="74733" y="252912"/>
                </a:lnTo>
                <a:lnTo>
                  <a:pt x="82791" y="257184"/>
                </a:lnTo>
                <a:lnTo>
                  <a:pt x="96125" y="271688"/>
                </a:lnTo>
                <a:lnTo>
                  <a:pt x="103125" y="284160"/>
                </a:lnTo>
                <a:lnTo>
                  <a:pt x="105439" y="294488"/>
                </a:lnTo>
                <a:lnTo>
                  <a:pt x="104717" y="302556"/>
                </a:lnTo>
                <a:lnTo>
                  <a:pt x="102123" y="308865"/>
                </a:lnTo>
                <a:lnTo>
                  <a:pt x="101379" y="310570"/>
                </a:lnTo>
                <a:lnTo>
                  <a:pt x="98133" y="318391"/>
                </a:lnTo>
                <a:lnTo>
                  <a:pt x="101347" y="327354"/>
                </a:lnTo>
                <a:lnTo>
                  <a:pt x="111305" y="332799"/>
                </a:lnTo>
                <a:lnTo>
                  <a:pt x="114017" y="333459"/>
                </a:lnTo>
                <a:lnTo>
                  <a:pt x="122048" y="333459"/>
                </a:lnTo>
                <a:lnTo>
                  <a:pt x="127294" y="330873"/>
                </a:lnTo>
                <a:lnTo>
                  <a:pt x="130509" y="326192"/>
                </a:lnTo>
                <a:lnTo>
                  <a:pt x="132037" y="324004"/>
                </a:lnTo>
                <a:lnTo>
                  <a:pt x="159832" y="293564"/>
                </a:lnTo>
                <a:lnTo>
                  <a:pt x="174830" y="290132"/>
                </a:lnTo>
                <a:lnTo>
                  <a:pt x="252711" y="290132"/>
                </a:lnTo>
                <a:lnTo>
                  <a:pt x="251734" y="285893"/>
                </a:lnTo>
                <a:lnTo>
                  <a:pt x="250637" y="272262"/>
                </a:lnTo>
                <a:lnTo>
                  <a:pt x="252915" y="257165"/>
                </a:lnTo>
                <a:lnTo>
                  <a:pt x="258511" y="250858"/>
                </a:lnTo>
                <a:close/>
              </a:path>
              <a:path w="330834" h="334009">
                <a:moveTo>
                  <a:pt x="252711" y="290132"/>
                </a:moveTo>
                <a:lnTo>
                  <a:pt x="174830" y="290132"/>
                </a:lnTo>
                <a:lnTo>
                  <a:pt x="193698" y="293286"/>
                </a:lnTo>
                <a:lnTo>
                  <a:pt x="208888" y="300604"/>
                </a:lnTo>
                <a:lnTo>
                  <a:pt x="219783" y="308865"/>
                </a:lnTo>
                <a:lnTo>
                  <a:pt x="225768" y="314848"/>
                </a:lnTo>
                <a:lnTo>
                  <a:pt x="236156" y="321903"/>
                </a:lnTo>
                <a:lnTo>
                  <a:pt x="247467" y="320615"/>
                </a:lnTo>
                <a:lnTo>
                  <a:pt x="255280" y="316203"/>
                </a:lnTo>
                <a:lnTo>
                  <a:pt x="258358" y="307449"/>
                </a:lnTo>
                <a:lnTo>
                  <a:pt x="255311" y="299753"/>
                </a:lnTo>
                <a:lnTo>
                  <a:pt x="254020" y="295808"/>
                </a:lnTo>
                <a:lnTo>
                  <a:pt x="252711" y="290132"/>
                </a:lnTo>
                <a:close/>
              </a:path>
              <a:path w="330834" h="334009">
                <a:moveTo>
                  <a:pt x="12439" y="97456"/>
                </a:moveTo>
                <a:lnTo>
                  <a:pt x="4680" y="102628"/>
                </a:lnTo>
                <a:lnTo>
                  <a:pt x="2355" y="110796"/>
                </a:lnTo>
                <a:lnTo>
                  <a:pt x="0" y="118921"/>
                </a:lnTo>
                <a:lnTo>
                  <a:pt x="4177" y="127549"/>
                </a:lnTo>
                <a:lnTo>
                  <a:pt x="12041" y="130732"/>
                </a:lnTo>
                <a:lnTo>
                  <a:pt x="16831" y="133119"/>
                </a:lnTo>
                <a:lnTo>
                  <a:pt x="27404" y="140043"/>
                </a:lnTo>
                <a:lnTo>
                  <a:pt x="38819" y="151407"/>
                </a:lnTo>
                <a:lnTo>
                  <a:pt x="46135" y="167112"/>
                </a:lnTo>
                <a:lnTo>
                  <a:pt x="43393" y="185441"/>
                </a:lnTo>
                <a:lnTo>
                  <a:pt x="36071" y="200964"/>
                </a:lnTo>
                <a:lnTo>
                  <a:pt x="26607" y="213339"/>
                </a:lnTo>
                <a:lnTo>
                  <a:pt x="17437" y="222226"/>
                </a:lnTo>
                <a:lnTo>
                  <a:pt x="10998" y="227284"/>
                </a:lnTo>
                <a:lnTo>
                  <a:pt x="2826" y="237040"/>
                </a:lnTo>
                <a:lnTo>
                  <a:pt x="2845" y="248274"/>
                </a:lnTo>
                <a:lnTo>
                  <a:pt x="12076" y="257410"/>
                </a:lnTo>
                <a:lnTo>
                  <a:pt x="23187" y="258221"/>
                </a:lnTo>
                <a:lnTo>
                  <a:pt x="30188" y="255313"/>
                </a:lnTo>
                <a:lnTo>
                  <a:pt x="43702" y="251184"/>
                </a:lnTo>
                <a:lnTo>
                  <a:pt x="62504" y="250858"/>
                </a:lnTo>
                <a:lnTo>
                  <a:pt x="258511" y="250858"/>
                </a:lnTo>
                <a:lnTo>
                  <a:pt x="265384" y="243112"/>
                </a:lnTo>
                <a:lnTo>
                  <a:pt x="279268" y="235165"/>
                </a:lnTo>
                <a:lnTo>
                  <a:pt x="291934" y="231800"/>
                </a:lnTo>
                <a:lnTo>
                  <a:pt x="174394" y="231800"/>
                </a:lnTo>
                <a:lnTo>
                  <a:pt x="130149" y="220763"/>
                </a:lnTo>
                <a:lnTo>
                  <a:pt x="104219" y="191288"/>
                </a:lnTo>
                <a:lnTo>
                  <a:pt x="100400" y="178683"/>
                </a:lnTo>
                <a:lnTo>
                  <a:pt x="101328" y="161579"/>
                </a:lnTo>
                <a:lnTo>
                  <a:pt x="118198" y="121888"/>
                </a:lnTo>
                <a:lnTo>
                  <a:pt x="163646" y="100458"/>
                </a:lnTo>
                <a:lnTo>
                  <a:pt x="165209" y="100440"/>
                </a:lnTo>
                <a:lnTo>
                  <a:pt x="325806" y="100440"/>
                </a:lnTo>
                <a:lnTo>
                  <a:pt x="326405" y="99738"/>
                </a:lnTo>
                <a:lnTo>
                  <a:pt x="25842" y="99738"/>
                </a:lnTo>
                <a:lnTo>
                  <a:pt x="21191" y="99045"/>
                </a:lnTo>
                <a:lnTo>
                  <a:pt x="12439" y="97456"/>
                </a:lnTo>
                <a:close/>
              </a:path>
              <a:path w="330834" h="334009">
                <a:moveTo>
                  <a:pt x="320676" y="230897"/>
                </a:moveTo>
                <a:lnTo>
                  <a:pt x="302983" y="230897"/>
                </a:lnTo>
                <a:lnTo>
                  <a:pt x="308663" y="231228"/>
                </a:lnTo>
                <a:lnTo>
                  <a:pt x="317309" y="232938"/>
                </a:lnTo>
                <a:lnTo>
                  <a:pt x="320676" y="230897"/>
                </a:lnTo>
                <a:close/>
              </a:path>
              <a:path w="330834" h="334009">
                <a:moveTo>
                  <a:pt x="325806" y="100440"/>
                </a:moveTo>
                <a:lnTo>
                  <a:pt x="165209" y="100440"/>
                </a:lnTo>
                <a:lnTo>
                  <a:pt x="179660" y="102024"/>
                </a:lnTo>
                <a:lnTo>
                  <a:pt x="192997" y="106549"/>
                </a:lnTo>
                <a:lnTo>
                  <a:pt x="222911" y="134336"/>
                </a:lnTo>
                <a:lnTo>
                  <a:pt x="231030" y="161275"/>
                </a:lnTo>
                <a:lnTo>
                  <a:pt x="229636" y="176928"/>
                </a:lnTo>
                <a:lnTo>
                  <a:pt x="210233" y="214136"/>
                </a:lnTo>
                <a:lnTo>
                  <a:pt x="174394" y="231800"/>
                </a:lnTo>
                <a:lnTo>
                  <a:pt x="291934" y="231800"/>
                </a:lnTo>
                <a:lnTo>
                  <a:pt x="292493" y="231651"/>
                </a:lnTo>
                <a:lnTo>
                  <a:pt x="302983" y="230897"/>
                </a:lnTo>
                <a:lnTo>
                  <a:pt x="320676" y="230897"/>
                </a:lnTo>
                <a:lnTo>
                  <a:pt x="325079" y="228227"/>
                </a:lnTo>
                <a:lnTo>
                  <a:pt x="327759" y="220499"/>
                </a:lnTo>
                <a:lnTo>
                  <a:pt x="330482" y="212771"/>
                </a:lnTo>
                <a:lnTo>
                  <a:pt x="327162" y="204206"/>
                </a:lnTo>
                <a:lnTo>
                  <a:pt x="290860" y="175411"/>
                </a:lnTo>
                <a:lnTo>
                  <a:pt x="284725" y="162786"/>
                </a:lnTo>
                <a:lnTo>
                  <a:pt x="286965" y="148036"/>
                </a:lnTo>
                <a:lnTo>
                  <a:pt x="293374" y="134747"/>
                </a:lnTo>
                <a:lnTo>
                  <a:pt x="302109" y="123375"/>
                </a:lnTo>
                <a:lnTo>
                  <a:pt x="311321" y="114378"/>
                </a:lnTo>
                <a:lnTo>
                  <a:pt x="319166" y="108213"/>
                </a:lnTo>
                <a:lnTo>
                  <a:pt x="325806" y="100440"/>
                </a:lnTo>
                <a:close/>
              </a:path>
              <a:path w="330834" h="334009">
                <a:moveTo>
                  <a:pt x="94614" y="4893"/>
                </a:moveTo>
                <a:lnTo>
                  <a:pt x="77526" y="9636"/>
                </a:lnTo>
                <a:lnTo>
                  <a:pt x="72385" y="18233"/>
                </a:lnTo>
                <a:lnTo>
                  <a:pt x="74374" y="27123"/>
                </a:lnTo>
                <a:lnTo>
                  <a:pt x="74772" y="28547"/>
                </a:lnTo>
                <a:lnTo>
                  <a:pt x="75243" y="30044"/>
                </a:lnTo>
                <a:lnTo>
                  <a:pt x="76723" y="36006"/>
                </a:lnTo>
                <a:lnTo>
                  <a:pt x="78520" y="47203"/>
                </a:lnTo>
                <a:lnTo>
                  <a:pt x="78871" y="61184"/>
                </a:lnTo>
                <a:lnTo>
                  <a:pt x="76076" y="75195"/>
                </a:lnTo>
                <a:lnTo>
                  <a:pt x="41495" y="99045"/>
                </a:lnTo>
                <a:lnTo>
                  <a:pt x="25842" y="99738"/>
                </a:lnTo>
                <a:lnTo>
                  <a:pt x="326405" y="99738"/>
                </a:lnTo>
                <a:lnTo>
                  <a:pt x="327640" y="98292"/>
                </a:lnTo>
                <a:lnTo>
                  <a:pt x="327648" y="87061"/>
                </a:lnTo>
                <a:lnTo>
                  <a:pt x="324712" y="79571"/>
                </a:lnTo>
                <a:lnTo>
                  <a:pt x="322998" y="78575"/>
                </a:lnTo>
                <a:lnTo>
                  <a:pt x="284287" y="78575"/>
                </a:lnTo>
                <a:lnTo>
                  <a:pt x="268550" y="77805"/>
                </a:lnTo>
                <a:lnTo>
                  <a:pt x="232789" y="60362"/>
                </a:lnTo>
                <a:lnTo>
                  <a:pt x="228233" y="37048"/>
                </a:lnTo>
                <a:lnTo>
                  <a:pt x="164549" y="37048"/>
                </a:lnTo>
                <a:lnTo>
                  <a:pt x="123029" y="32836"/>
                </a:lnTo>
                <a:lnTo>
                  <a:pt x="106394" y="18338"/>
                </a:lnTo>
                <a:lnTo>
                  <a:pt x="106195" y="17835"/>
                </a:lnTo>
                <a:lnTo>
                  <a:pt x="103337" y="9542"/>
                </a:lnTo>
                <a:lnTo>
                  <a:pt x="94614" y="4893"/>
                </a:lnTo>
                <a:close/>
              </a:path>
              <a:path w="330834" h="334009">
                <a:moveTo>
                  <a:pt x="317184" y="75195"/>
                </a:moveTo>
                <a:lnTo>
                  <a:pt x="309289" y="76619"/>
                </a:lnTo>
                <a:lnTo>
                  <a:pt x="302025" y="77582"/>
                </a:lnTo>
                <a:lnTo>
                  <a:pt x="284287" y="78575"/>
                </a:lnTo>
                <a:lnTo>
                  <a:pt x="322998" y="78575"/>
                </a:lnTo>
                <a:lnTo>
                  <a:pt x="317184" y="75195"/>
                </a:lnTo>
                <a:close/>
              </a:path>
              <a:path w="330834" h="334009">
                <a:moveTo>
                  <a:pt x="212609" y="0"/>
                </a:moveTo>
                <a:lnTo>
                  <a:pt x="203354" y="7151"/>
                </a:lnTo>
                <a:lnTo>
                  <a:pt x="202601" y="8547"/>
                </a:lnTo>
                <a:lnTo>
                  <a:pt x="201993" y="9846"/>
                </a:lnTo>
                <a:lnTo>
                  <a:pt x="201669" y="10600"/>
                </a:lnTo>
                <a:lnTo>
                  <a:pt x="198137" y="16318"/>
                </a:lnTo>
                <a:lnTo>
                  <a:pt x="191283" y="23853"/>
                </a:lnTo>
                <a:lnTo>
                  <a:pt x="180342" y="31373"/>
                </a:lnTo>
                <a:lnTo>
                  <a:pt x="164549" y="37048"/>
                </a:lnTo>
                <a:lnTo>
                  <a:pt x="228233" y="37048"/>
                </a:lnTo>
                <a:lnTo>
                  <a:pt x="230325" y="28294"/>
                </a:lnTo>
                <a:lnTo>
                  <a:pt x="232254" y="23510"/>
                </a:lnTo>
                <a:lnTo>
                  <a:pt x="232851" y="22086"/>
                </a:lnTo>
                <a:lnTo>
                  <a:pt x="233019" y="21751"/>
                </a:lnTo>
                <a:lnTo>
                  <a:pt x="232921" y="9636"/>
                </a:lnTo>
                <a:lnTo>
                  <a:pt x="224806" y="861"/>
                </a:lnTo>
                <a:lnTo>
                  <a:pt x="212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12677" y="9979216"/>
            <a:ext cx="247650" cy="240029"/>
          </a:xfrm>
          <a:custGeom>
            <a:avLst/>
            <a:gdLst/>
            <a:ahLst/>
            <a:cxnLst/>
            <a:rect l="l" t="t" r="r" b="b"/>
            <a:pathLst>
              <a:path w="247650" h="240029">
                <a:moveTo>
                  <a:pt x="172200" y="210396"/>
                </a:moveTo>
                <a:lnTo>
                  <a:pt x="106788" y="210396"/>
                </a:lnTo>
                <a:lnTo>
                  <a:pt x="125939" y="216457"/>
                </a:lnTo>
                <a:lnTo>
                  <a:pt x="137064" y="225112"/>
                </a:lnTo>
                <a:lnTo>
                  <a:pt x="141368" y="230718"/>
                </a:lnTo>
                <a:lnTo>
                  <a:pt x="144433" y="236537"/>
                </a:lnTo>
                <a:lnTo>
                  <a:pt x="150171" y="239856"/>
                </a:lnTo>
                <a:lnTo>
                  <a:pt x="158066" y="239856"/>
                </a:lnTo>
                <a:lnTo>
                  <a:pt x="159919" y="239552"/>
                </a:lnTo>
                <a:lnTo>
                  <a:pt x="169542" y="236139"/>
                </a:lnTo>
                <a:lnTo>
                  <a:pt x="174149" y="228013"/>
                </a:lnTo>
                <a:lnTo>
                  <a:pt x="172421" y="219888"/>
                </a:lnTo>
                <a:lnTo>
                  <a:pt x="171839" y="212858"/>
                </a:lnTo>
                <a:lnTo>
                  <a:pt x="172200" y="210396"/>
                </a:lnTo>
                <a:close/>
              </a:path>
              <a:path w="247650" h="240029">
                <a:moveTo>
                  <a:pt x="232890" y="168696"/>
                </a:moveTo>
                <a:lnTo>
                  <a:pt x="44048" y="168696"/>
                </a:lnTo>
                <a:lnTo>
                  <a:pt x="50739" y="171387"/>
                </a:lnTo>
                <a:lnTo>
                  <a:pt x="54886" y="177293"/>
                </a:lnTo>
                <a:lnTo>
                  <a:pt x="62509" y="191944"/>
                </a:lnTo>
                <a:lnTo>
                  <a:pt x="62307" y="201464"/>
                </a:lnTo>
                <a:lnTo>
                  <a:pt x="60362" y="205019"/>
                </a:lnTo>
                <a:lnTo>
                  <a:pt x="59273" y="206517"/>
                </a:lnTo>
                <a:lnTo>
                  <a:pt x="59105" y="206810"/>
                </a:lnTo>
                <a:lnTo>
                  <a:pt x="56556" y="218415"/>
                </a:lnTo>
                <a:lnTo>
                  <a:pt x="62430" y="228762"/>
                </a:lnTo>
                <a:lnTo>
                  <a:pt x="73939" y="232486"/>
                </a:lnTo>
                <a:lnTo>
                  <a:pt x="84727" y="227607"/>
                </a:lnTo>
                <a:lnTo>
                  <a:pt x="85513" y="226788"/>
                </a:lnTo>
                <a:lnTo>
                  <a:pt x="86968" y="224862"/>
                </a:lnTo>
                <a:lnTo>
                  <a:pt x="87963" y="223501"/>
                </a:lnTo>
                <a:lnTo>
                  <a:pt x="94782" y="216568"/>
                </a:lnTo>
                <a:lnTo>
                  <a:pt x="106788" y="210396"/>
                </a:lnTo>
                <a:lnTo>
                  <a:pt x="172200" y="210396"/>
                </a:lnTo>
                <a:lnTo>
                  <a:pt x="173960" y="198399"/>
                </a:lnTo>
                <a:lnTo>
                  <a:pt x="182913" y="186046"/>
                </a:lnTo>
                <a:lnTo>
                  <a:pt x="187719" y="184423"/>
                </a:lnTo>
                <a:lnTo>
                  <a:pt x="226902" y="184423"/>
                </a:lnTo>
                <a:lnTo>
                  <a:pt x="229624" y="179607"/>
                </a:lnTo>
                <a:lnTo>
                  <a:pt x="233634" y="172445"/>
                </a:lnTo>
                <a:lnTo>
                  <a:pt x="232890" y="168696"/>
                </a:lnTo>
                <a:close/>
              </a:path>
              <a:path w="247650" h="240029">
                <a:moveTo>
                  <a:pt x="226902" y="184423"/>
                </a:moveTo>
                <a:lnTo>
                  <a:pt x="202284" y="184423"/>
                </a:lnTo>
                <a:lnTo>
                  <a:pt x="209289" y="186947"/>
                </a:lnTo>
                <a:lnTo>
                  <a:pt x="216943" y="189826"/>
                </a:lnTo>
                <a:lnTo>
                  <a:pt x="225571" y="186779"/>
                </a:lnTo>
                <a:lnTo>
                  <a:pt x="226902" y="184423"/>
                </a:lnTo>
                <a:close/>
              </a:path>
              <a:path w="247650" h="240029">
                <a:moveTo>
                  <a:pt x="28446" y="54162"/>
                </a:moveTo>
                <a:lnTo>
                  <a:pt x="18990" y="59408"/>
                </a:lnTo>
                <a:lnTo>
                  <a:pt x="15770" y="72437"/>
                </a:lnTo>
                <a:lnTo>
                  <a:pt x="20250" y="82059"/>
                </a:lnTo>
                <a:lnTo>
                  <a:pt x="26905" y="87388"/>
                </a:lnTo>
                <a:lnTo>
                  <a:pt x="35700" y="97925"/>
                </a:lnTo>
                <a:lnTo>
                  <a:pt x="32483" y="116364"/>
                </a:lnTo>
                <a:lnTo>
                  <a:pt x="24837" y="128750"/>
                </a:lnTo>
                <a:lnTo>
                  <a:pt x="16046" y="136099"/>
                </a:lnTo>
                <a:lnTo>
                  <a:pt x="3819" y="144792"/>
                </a:lnTo>
                <a:lnTo>
                  <a:pt x="0" y="154848"/>
                </a:lnTo>
                <a:lnTo>
                  <a:pt x="7386" y="167394"/>
                </a:lnTo>
                <a:lnTo>
                  <a:pt x="17867" y="170926"/>
                </a:lnTo>
                <a:lnTo>
                  <a:pt x="21190" y="170382"/>
                </a:lnTo>
                <a:lnTo>
                  <a:pt x="27159" y="168696"/>
                </a:lnTo>
                <a:lnTo>
                  <a:pt x="232890" y="168696"/>
                </a:lnTo>
                <a:lnTo>
                  <a:pt x="232370" y="166075"/>
                </a:lnTo>
                <a:lnTo>
                  <a:pt x="120609" y="166075"/>
                </a:lnTo>
                <a:lnTo>
                  <a:pt x="106364" y="161865"/>
                </a:lnTo>
                <a:lnTo>
                  <a:pt x="94820" y="154840"/>
                </a:lnTo>
                <a:lnTo>
                  <a:pt x="86227" y="145580"/>
                </a:lnTo>
                <a:lnTo>
                  <a:pt x="80789" y="134616"/>
                </a:lnTo>
                <a:lnTo>
                  <a:pt x="78738" y="122511"/>
                </a:lnTo>
                <a:lnTo>
                  <a:pt x="82787" y="107171"/>
                </a:lnTo>
                <a:lnTo>
                  <a:pt x="89468" y="94855"/>
                </a:lnTo>
                <a:lnTo>
                  <a:pt x="98266" y="85681"/>
                </a:lnTo>
                <a:lnTo>
                  <a:pt x="108692" y="79733"/>
                </a:lnTo>
                <a:lnTo>
                  <a:pt x="120241" y="77118"/>
                </a:lnTo>
                <a:lnTo>
                  <a:pt x="241782" y="77118"/>
                </a:lnTo>
                <a:lnTo>
                  <a:pt x="237718" y="73746"/>
                </a:lnTo>
                <a:lnTo>
                  <a:pt x="229812" y="73746"/>
                </a:lnTo>
                <a:lnTo>
                  <a:pt x="218641" y="72889"/>
                </a:lnTo>
                <a:lnTo>
                  <a:pt x="204744" y="70059"/>
                </a:lnTo>
                <a:lnTo>
                  <a:pt x="191868" y="64790"/>
                </a:lnTo>
                <a:lnTo>
                  <a:pt x="186786" y="55133"/>
                </a:lnTo>
                <a:lnTo>
                  <a:pt x="43145" y="55133"/>
                </a:lnTo>
                <a:lnTo>
                  <a:pt x="28446" y="54162"/>
                </a:lnTo>
                <a:close/>
              </a:path>
              <a:path w="247650" h="240029">
                <a:moveTo>
                  <a:pt x="241782" y="77118"/>
                </a:moveTo>
                <a:lnTo>
                  <a:pt x="120241" y="77118"/>
                </a:lnTo>
                <a:lnTo>
                  <a:pt x="136197" y="81019"/>
                </a:lnTo>
                <a:lnTo>
                  <a:pt x="148955" y="87461"/>
                </a:lnTo>
                <a:lnTo>
                  <a:pt x="158476" y="95975"/>
                </a:lnTo>
                <a:lnTo>
                  <a:pt x="164722" y="106091"/>
                </a:lnTo>
                <a:lnTo>
                  <a:pt x="167652" y="117338"/>
                </a:lnTo>
                <a:lnTo>
                  <a:pt x="167245" y="128750"/>
                </a:lnTo>
                <a:lnTo>
                  <a:pt x="145454" y="160258"/>
                </a:lnTo>
                <a:lnTo>
                  <a:pt x="120609" y="166075"/>
                </a:lnTo>
                <a:lnTo>
                  <a:pt x="232370" y="166075"/>
                </a:lnTo>
                <a:lnTo>
                  <a:pt x="231843" y="163419"/>
                </a:lnTo>
                <a:lnTo>
                  <a:pt x="225372" y="158382"/>
                </a:lnTo>
                <a:lnTo>
                  <a:pt x="217215" y="150304"/>
                </a:lnTo>
                <a:lnTo>
                  <a:pt x="209932" y="138761"/>
                </a:lnTo>
                <a:lnTo>
                  <a:pt x="214373" y="123733"/>
                </a:lnTo>
                <a:lnTo>
                  <a:pt x="223647" y="113185"/>
                </a:lnTo>
                <a:lnTo>
                  <a:pt x="233507" y="106851"/>
                </a:lnTo>
                <a:lnTo>
                  <a:pt x="243424" y="102614"/>
                </a:lnTo>
                <a:lnTo>
                  <a:pt x="247571" y="94855"/>
                </a:lnTo>
                <a:lnTo>
                  <a:pt x="246011" y="87086"/>
                </a:lnTo>
                <a:lnTo>
                  <a:pt x="244482" y="79358"/>
                </a:lnTo>
                <a:lnTo>
                  <a:pt x="241782" y="77118"/>
                </a:lnTo>
                <a:close/>
              </a:path>
              <a:path w="247650" h="240029">
                <a:moveTo>
                  <a:pt x="97324" y="0"/>
                </a:moveTo>
                <a:lnTo>
                  <a:pt x="89157" y="931"/>
                </a:lnTo>
                <a:lnTo>
                  <a:pt x="80403" y="1759"/>
                </a:lnTo>
                <a:lnTo>
                  <a:pt x="73827" y="9287"/>
                </a:lnTo>
                <a:lnTo>
                  <a:pt x="74166" y="17915"/>
                </a:lnTo>
                <a:lnTo>
                  <a:pt x="74257" y="19182"/>
                </a:lnTo>
                <a:lnTo>
                  <a:pt x="74392" y="20265"/>
                </a:lnTo>
                <a:lnTo>
                  <a:pt x="74447" y="33045"/>
                </a:lnTo>
                <a:lnTo>
                  <a:pt x="71003" y="46283"/>
                </a:lnTo>
                <a:lnTo>
                  <a:pt x="56680" y="54044"/>
                </a:lnTo>
                <a:lnTo>
                  <a:pt x="43145" y="55133"/>
                </a:lnTo>
                <a:lnTo>
                  <a:pt x="186786" y="55133"/>
                </a:lnTo>
                <a:lnTo>
                  <a:pt x="185199" y="52119"/>
                </a:lnTo>
                <a:lnTo>
                  <a:pt x="186994" y="41895"/>
                </a:lnTo>
                <a:lnTo>
                  <a:pt x="189374" y="37559"/>
                </a:lnTo>
                <a:lnTo>
                  <a:pt x="189677" y="37129"/>
                </a:lnTo>
                <a:lnTo>
                  <a:pt x="189908" y="36689"/>
                </a:lnTo>
                <a:lnTo>
                  <a:pt x="190107" y="36229"/>
                </a:lnTo>
                <a:lnTo>
                  <a:pt x="190254" y="36229"/>
                </a:lnTo>
                <a:lnTo>
                  <a:pt x="191528" y="29365"/>
                </a:lnTo>
                <a:lnTo>
                  <a:pt x="144928" y="29365"/>
                </a:lnTo>
                <a:lnTo>
                  <a:pt x="120580" y="25419"/>
                </a:lnTo>
                <a:lnTo>
                  <a:pt x="109982" y="20265"/>
                </a:lnTo>
                <a:lnTo>
                  <a:pt x="107338" y="16421"/>
                </a:lnTo>
                <a:lnTo>
                  <a:pt x="107271" y="16125"/>
                </a:lnTo>
                <a:lnTo>
                  <a:pt x="107135" y="14900"/>
                </a:lnTo>
                <a:lnTo>
                  <a:pt x="105774" y="6209"/>
                </a:lnTo>
                <a:lnTo>
                  <a:pt x="97324" y="0"/>
                </a:lnTo>
                <a:close/>
              </a:path>
              <a:path w="247650" h="240029">
                <a:moveTo>
                  <a:pt x="190254" y="36229"/>
                </a:moveTo>
                <a:lnTo>
                  <a:pt x="190107" y="36229"/>
                </a:lnTo>
                <a:lnTo>
                  <a:pt x="190243" y="36292"/>
                </a:lnTo>
                <a:close/>
              </a:path>
              <a:path w="247650" h="240029">
                <a:moveTo>
                  <a:pt x="174445" y="11281"/>
                </a:moveTo>
                <a:lnTo>
                  <a:pt x="164077" y="16211"/>
                </a:lnTo>
                <a:lnTo>
                  <a:pt x="162641" y="17915"/>
                </a:lnTo>
                <a:lnTo>
                  <a:pt x="161814" y="19182"/>
                </a:lnTo>
                <a:lnTo>
                  <a:pt x="156380" y="24271"/>
                </a:lnTo>
                <a:lnTo>
                  <a:pt x="144928" y="29365"/>
                </a:lnTo>
                <a:lnTo>
                  <a:pt x="191528" y="29365"/>
                </a:lnTo>
                <a:lnTo>
                  <a:pt x="192409" y="24619"/>
                </a:lnTo>
                <a:lnTo>
                  <a:pt x="186252" y="14548"/>
                </a:lnTo>
                <a:lnTo>
                  <a:pt x="174445" y="11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27563" y="9620228"/>
            <a:ext cx="577850" cy="441959"/>
          </a:xfrm>
          <a:custGeom>
            <a:avLst/>
            <a:gdLst/>
            <a:ahLst/>
            <a:cxnLst/>
            <a:rect l="l" t="t" r="r" b="b"/>
            <a:pathLst>
              <a:path w="577850" h="441959">
                <a:moveTo>
                  <a:pt x="365842" y="0"/>
                </a:moveTo>
                <a:lnTo>
                  <a:pt x="0" y="88646"/>
                </a:lnTo>
                <a:lnTo>
                  <a:pt x="213637" y="441452"/>
                </a:lnTo>
                <a:lnTo>
                  <a:pt x="538871" y="378968"/>
                </a:lnTo>
                <a:lnTo>
                  <a:pt x="562727" y="373963"/>
                </a:lnTo>
                <a:lnTo>
                  <a:pt x="574239" y="369175"/>
                </a:lnTo>
                <a:lnTo>
                  <a:pt x="577788" y="361889"/>
                </a:lnTo>
                <a:lnTo>
                  <a:pt x="576830" y="349162"/>
                </a:lnTo>
                <a:lnTo>
                  <a:pt x="36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16439" y="9972540"/>
            <a:ext cx="390525" cy="172720"/>
          </a:xfrm>
          <a:custGeom>
            <a:avLst/>
            <a:gdLst/>
            <a:ahLst/>
            <a:cxnLst/>
            <a:rect l="l" t="t" r="r" b="b"/>
            <a:pathLst>
              <a:path w="390525" h="172720">
                <a:moveTo>
                  <a:pt x="35772" y="67045"/>
                </a:moveTo>
                <a:lnTo>
                  <a:pt x="6279" y="95957"/>
                </a:lnTo>
                <a:lnTo>
                  <a:pt x="0" y="130545"/>
                </a:lnTo>
                <a:lnTo>
                  <a:pt x="1540" y="141665"/>
                </a:lnTo>
                <a:lnTo>
                  <a:pt x="15165" y="172507"/>
                </a:lnTo>
                <a:lnTo>
                  <a:pt x="17951" y="172507"/>
                </a:lnTo>
                <a:lnTo>
                  <a:pt x="18820" y="172371"/>
                </a:lnTo>
                <a:lnTo>
                  <a:pt x="111423" y="153507"/>
                </a:lnTo>
                <a:lnTo>
                  <a:pt x="19021" y="153507"/>
                </a:lnTo>
                <a:lnTo>
                  <a:pt x="16197" y="145301"/>
                </a:lnTo>
                <a:lnTo>
                  <a:pt x="13936" y="135367"/>
                </a:lnTo>
                <a:lnTo>
                  <a:pt x="13044" y="124292"/>
                </a:lnTo>
                <a:lnTo>
                  <a:pt x="14326" y="112666"/>
                </a:lnTo>
                <a:lnTo>
                  <a:pt x="18589" y="101075"/>
                </a:lnTo>
                <a:lnTo>
                  <a:pt x="26639" y="90108"/>
                </a:lnTo>
                <a:lnTo>
                  <a:pt x="39280" y="80353"/>
                </a:lnTo>
                <a:lnTo>
                  <a:pt x="42431" y="78489"/>
                </a:lnTo>
                <a:lnTo>
                  <a:pt x="43499" y="74416"/>
                </a:lnTo>
                <a:lnTo>
                  <a:pt x="41678" y="71264"/>
                </a:lnTo>
                <a:lnTo>
                  <a:pt x="39751" y="68144"/>
                </a:lnTo>
                <a:lnTo>
                  <a:pt x="35772" y="67045"/>
                </a:lnTo>
                <a:close/>
              </a:path>
              <a:path w="390525" h="172720">
                <a:moveTo>
                  <a:pt x="383007" y="0"/>
                </a:moveTo>
                <a:lnTo>
                  <a:pt x="355963" y="38751"/>
                </a:lnTo>
                <a:lnTo>
                  <a:pt x="354467" y="52088"/>
                </a:lnTo>
                <a:lnTo>
                  <a:pt x="355385" y="66096"/>
                </a:lnTo>
                <a:lnTo>
                  <a:pt x="358679" y="78355"/>
                </a:lnTo>
                <a:lnTo>
                  <a:pt x="364191" y="88478"/>
                </a:lnTo>
                <a:lnTo>
                  <a:pt x="19021" y="153507"/>
                </a:lnTo>
                <a:lnTo>
                  <a:pt x="111423" y="153507"/>
                </a:lnTo>
                <a:lnTo>
                  <a:pt x="382379" y="98332"/>
                </a:lnTo>
                <a:lnTo>
                  <a:pt x="384494" y="96112"/>
                </a:lnTo>
                <a:lnTo>
                  <a:pt x="384861" y="93358"/>
                </a:lnTo>
                <a:lnTo>
                  <a:pt x="385290" y="90604"/>
                </a:lnTo>
                <a:lnTo>
                  <a:pt x="383971" y="87882"/>
                </a:lnTo>
                <a:lnTo>
                  <a:pt x="378496" y="84487"/>
                </a:lnTo>
                <a:lnTo>
                  <a:pt x="371864" y="75096"/>
                </a:lnTo>
                <a:lnTo>
                  <a:pt x="368579" y="62126"/>
                </a:lnTo>
                <a:lnTo>
                  <a:pt x="368095" y="47030"/>
                </a:lnTo>
                <a:lnTo>
                  <a:pt x="371246" y="32145"/>
                </a:lnTo>
                <a:lnTo>
                  <a:pt x="377157" y="20501"/>
                </a:lnTo>
                <a:lnTo>
                  <a:pt x="385123" y="13633"/>
                </a:lnTo>
                <a:lnTo>
                  <a:pt x="388473" y="12146"/>
                </a:lnTo>
                <a:lnTo>
                  <a:pt x="389971" y="8198"/>
                </a:lnTo>
                <a:lnTo>
                  <a:pt x="388473" y="4848"/>
                </a:lnTo>
                <a:lnTo>
                  <a:pt x="386913" y="1528"/>
                </a:lnTo>
                <a:lnTo>
                  <a:pt x="383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399800" y="9706941"/>
            <a:ext cx="241935" cy="438150"/>
          </a:xfrm>
          <a:custGeom>
            <a:avLst/>
            <a:gdLst/>
            <a:ahLst/>
            <a:cxnLst/>
            <a:rect l="l" t="t" r="r" b="b"/>
            <a:pathLst>
              <a:path w="241934" h="438150">
                <a:moveTo>
                  <a:pt x="43014" y="0"/>
                </a:moveTo>
                <a:lnTo>
                  <a:pt x="5871" y="30199"/>
                </a:lnTo>
                <a:lnTo>
                  <a:pt x="0" y="54066"/>
                </a:lnTo>
                <a:lnTo>
                  <a:pt x="455" y="67636"/>
                </a:lnTo>
                <a:lnTo>
                  <a:pt x="13539" y="103529"/>
                </a:lnTo>
                <a:lnTo>
                  <a:pt x="44225" y="156201"/>
                </a:lnTo>
                <a:lnTo>
                  <a:pt x="71964" y="200377"/>
                </a:lnTo>
                <a:lnTo>
                  <a:pt x="102886" y="248149"/>
                </a:lnTo>
                <a:lnTo>
                  <a:pt x="134727" y="296384"/>
                </a:lnTo>
                <a:lnTo>
                  <a:pt x="165221" y="341952"/>
                </a:lnTo>
                <a:lnTo>
                  <a:pt x="192105" y="381720"/>
                </a:lnTo>
                <a:lnTo>
                  <a:pt x="229952" y="437111"/>
                </a:lnTo>
                <a:lnTo>
                  <a:pt x="232035" y="438106"/>
                </a:lnTo>
                <a:lnTo>
                  <a:pt x="235418" y="438106"/>
                </a:lnTo>
                <a:lnTo>
                  <a:pt x="236747" y="437708"/>
                </a:lnTo>
                <a:lnTo>
                  <a:pt x="237878" y="436912"/>
                </a:lnTo>
                <a:lnTo>
                  <a:pt x="240894" y="434860"/>
                </a:lnTo>
                <a:lnTo>
                  <a:pt x="241690" y="430713"/>
                </a:lnTo>
                <a:lnTo>
                  <a:pt x="239606" y="427719"/>
                </a:lnTo>
                <a:lnTo>
                  <a:pt x="205948" y="378431"/>
                </a:lnTo>
                <a:lnTo>
                  <a:pt x="164433" y="316899"/>
                </a:lnTo>
                <a:lnTo>
                  <a:pt x="132812" y="269417"/>
                </a:lnTo>
                <a:lnTo>
                  <a:pt x="100801" y="220607"/>
                </a:lnTo>
                <a:lnTo>
                  <a:pt x="70770" y="173760"/>
                </a:lnTo>
                <a:lnTo>
                  <a:pt x="45091" y="132165"/>
                </a:lnTo>
                <a:lnTo>
                  <a:pt x="26135" y="99114"/>
                </a:lnTo>
                <a:lnTo>
                  <a:pt x="13160" y="60836"/>
                </a:lnTo>
                <a:lnTo>
                  <a:pt x="14388" y="46558"/>
                </a:lnTo>
                <a:lnTo>
                  <a:pt x="39664" y="12716"/>
                </a:lnTo>
                <a:lnTo>
                  <a:pt x="49624" y="12716"/>
                </a:lnTo>
                <a:lnTo>
                  <a:pt x="52763" y="8265"/>
                </a:lnTo>
                <a:lnTo>
                  <a:pt x="52030" y="4119"/>
                </a:lnTo>
                <a:lnTo>
                  <a:pt x="43014" y="0"/>
                </a:lnTo>
                <a:close/>
              </a:path>
              <a:path w="241934" h="438150">
                <a:moveTo>
                  <a:pt x="49624" y="12716"/>
                </a:moveTo>
                <a:lnTo>
                  <a:pt x="39664" y="12716"/>
                </a:lnTo>
                <a:lnTo>
                  <a:pt x="41654" y="13040"/>
                </a:lnTo>
                <a:lnTo>
                  <a:pt x="44607" y="14935"/>
                </a:lnTo>
                <a:lnTo>
                  <a:pt x="48585" y="14171"/>
                </a:lnTo>
                <a:lnTo>
                  <a:pt x="49624" y="12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608713" y="10032117"/>
            <a:ext cx="39370" cy="81915"/>
          </a:xfrm>
          <a:custGeom>
            <a:avLst/>
            <a:gdLst/>
            <a:ahLst/>
            <a:cxnLst/>
            <a:rect l="l" t="t" r="r" b="b"/>
            <a:pathLst>
              <a:path w="39370" h="81915">
                <a:moveTo>
                  <a:pt x="35468" y="0"/>
                </a:moveTo>
                <a:lnTo>
                  <a:pt x="3536" y="31878"/>
                </a:lnTo>
                <a:lnTo>
                  <a:pt x="0" y="54960"/>
                </a:lnTo>
                <a:lnTo>
                  <a:pt x="792" y="70586"/>
                </a:lnTo>
                <a:lnTo>
                  <a:pt x="3621" y="73313"/>
                </a:lnTo>
                <a:lnTo>
                  <a:pt x="9078" y="78100"/>
                </a:lnTo>
                <a:lnTo>
                  <a:pt x="14242" y="81479"/>
                </a:lnTo>
                <a:lnTo>
                  <a:pt x="16166" y="79962"/>
                </a:lnTo>
                <a:lnTo>
                  <a:pt x="11908" y="70059"/>
                </a:lnTo>
                <a:lnTo>
                  <a:pt x="9068" y="62583"/>
                </a:lnTo>
                <a:lnTo>
                  <a:pt x="9446" y="55617"/>
                </a:lnTo>
                <a:lnTo>
                  <a:pt x="13763" y="47271"/>
                </a:lnTo>
                <a:lnTo>
                  <a:pt x="22735" y="35657"/>
                </a:lnTo>
                <a:lnTo>
                  <a:pt x="37082" y="18884"/>
                </a:lnTo>
                <a:lnTo>
                  <a:pt x="38121" y="14640"/>
                </a:lnTo>
                <a:lnTo>
                  <a:pt x="39007" y="8506"/>
                </a:lnTo>
                <a:lnTo>
                  <a:pt x="38527" y="2840"/>
                </a:lnTo>
                <a:lnTo>
                  <a:pt x="35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28571" y="9563968"/>
            <a:ext cx="532130" cy="478790"/>
          </a:xfrm>
          <a:custGeom>
            <a:avLst/>
            <a:gdLst/>
            <a:ahLst/>
            <a:cxnLst/>
            <a:rect l="l" t="t" r="r" b="b"/>
            <a:pathLst>
              <a:path w="532129" h="478790">
                <a:moveTo>
                  <a:pt x="140704" y="0"/>
                </a:moveTo>
                <a:lnTo>
                  <a:pt x="101842" y="3316"/>
                </a:lnTo>
                <a:lnTo>
                  <a:pt x="55327" y="21334"/>
                </a:lnTo>
                <a:lnTo>
                  <a:pt x="24532" y="51703"/>
                </a:lnTo>
                <a:lnTo>
                  <a:pt x="4344" y="102134"/>
                </a:lnTo>
                <a:lnTo>
                  <a:pt x="0" y="147978"/>
                </a:lnTo>
                <a:lnTo>
                  <a:pt x="7" y="186026"/>
                </a:lnTo>
                <a:lnTo>
                  <a:pt x="896" y="237221"/>
                </a:lnTo>
                <a:lnTo>
                  <a:pt x="4385" y="282058"/>
                </a:lnTo>
                <a:lnTo>
                  <a:pt x="18160" y="333679"/>
                </a:lnTo>
                <a:lnTo>
                  <a:pt x="47313" y="372459"/>
                </a:lnTo>
                <a:lnTo>
                  <a:pt x="97610" y="405062"/>
                </a:lnTo>
                <a:lnTo>
                  <a:pt x="145735" y="426655"/>
                </a:lnTo>
                <a:lnTo>
                  <a:pt x="207530" y="450436"/>
                </a:lnTo>
                <a:lnTo>
                  <a:pt x="284701" y="478381"/>
                </a:lnTo>
                <a:lnTo>
                  <a:pt x="371439" y="432203"/>
                </a:lnTo>
                <a:lnTo>
                  <a:pt x="317656" y="344358"/>
                </a:lnTo>
                <a:lnTo>
                  <a:pt x="282612" y="286547"/>
                </a:lnTo>
                <a:lnTo>
                  <a:pt x="256468" y="242967"/>
                </a:lnTo>
                <a:lnTo>
                  <a:pt x="230265" y="198119"/>
                </a:lnTo>
                <a:lnTo>
                  <a:pt x="216836" y="159889"/>
                </a:lnTo>
                <a:lnTo>
                  <a:pt x="218595" y="153578"/>
                </a:lnTo>
                <a:lnTo>
                  <a:pt x="261713" y="126812"/>
                </a:lnTo>
                <a:lnTo>
                  <a:pt x="532118" y="67849"/>
                </a:lnTo>
                <a:lnTo>
                  <a:pt x="531494" y="65379"/>
                </a:lnTo>
                <a:lnTo>
                  <a:pt x="529831" y="60587"/>
                </a:lnTo>
                <a:lnTo>
                  <a:pt x="527576" y="55721"/>
                </a:lnTo>
                <a:lnTo>
                  <a:pt x="284305" y="55721"/>
                </a:lnTo>
                <a:lnTo>
                  <a:pt x="282240" y="53122"/>
                </a:lnTo>
                <a:lnTo>
                  <a:pt x="242774" y="22170"/>
                </a:lnTo>
                <a:lnTo>
                  <a:pt x="192918" y="4462"/>
                </a:lnTo>
                <a:lnTo>
                  <a:pt x="147448" y="64"/>
                </a:lnTo>
                <a:lnTo>
                  <a:pt x="140704" y="0"/>
                </a:lnTo>
                <a:close/>
              </a:path>
              <a:path w="532129" h="478790">
                <a:moveTo>
                  <a:pt x="405740" y="18"/>
                </a:moveTo>
                <a:lnTo>
                  <a:pt x="353873" y="1734"/>
                </a:lnTo>
                <a:lnTo>
                  <a:pt x="316279" y="15810"/>
                </a:lnTo>
                <a:lnTo>
                  <a:pt x="284305" y="55721"/>
                </a:lnTo>
                <a:lnTo>
                  <a:pt x="527576" y="55721"/>
                </a:lnTo>
                <a:lnTo>
                  <a:pt x="492560" y="19510"/>
                </a:lnTo>
                <a:lnTo>
                  <a:pt x="433679" y="1517"/>
                </a:lnTo>
                <a:lnTo>
                  <a:pt x="405740" y="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56400" y="10010360"/>
            <a:ext cx="358775" cy="280670"/>
          </a:xfrm>
          <a:custGeom>
            <a:avLst/>
            <a:gdLst/>
            <a:ahLst/>
            <a:cxnLst/>
            <a:rect l="l" t="t" r="r" b="b"/>
            <a:pathLst>
              <a:path w="358775" h="280670">
                <a:moveTo>
                  <a:pt x="148020" y="45091"/>
                </a:moveTo>
                <a:lnTo>
                  <a:pt x="104453" y="53222"/>
                </a:lnTo>
                <a:lnTo>
                  <a:pt x="59530" y="76751"/>
                </a:lnTo>
                <a:lnTo>
                  <a:pt x="29439" y="106395"/>
                </a:lnTo>
                <a:lnTo>
                  <a:pt x="7943" y="148010"/>
                </a:lnTo>
                <a:lnTo>
                  <a:pt x="0" y="203114"/>
                </a:lnTo>
                <a:lnTo>
                  <a:pt x="3727" y="228396"/>
                </a:lnTo>
                <a:lnTo>
                  <a:pt x="24644" y="270511"/>
                </a:lnTo>
                <a:lnTo>
                  <a:pt x="45829" y="280556"/>
                </a:lnTo>
                <a:lnTo>
                  <a:pt x="49410" y="280556"/>
                </a:lnTo>
                <a:lnTo>
                  <a:pt x="52300" y="277635"/>
                </a:lnTo>
                <a:lnTo>
                  <a:pt x="52363" y="274085"/>
                </a:lnTo>
                <a:lnTo>
                  <a:pt x="52468" y="270442"/>
                </a:lnTo>
                <a:lnTo>
                  <a:pt x="49578" y="267415"/>
                </a:lnTo>
                <a:lnTo>
                  <a:pt x="45962" y="267290"/>
                </a:lnTo>
                <a:lnTo>
                  <a:pt x="44378" y="266987"/>
                </a:lnTo>
                <a:lnTo>
                  <a:pt x="17665" y="225631"/>
                </a:lnTo>
                <a:lnTo>
                  <a:pt x="12659" y="171261"/>
                </a:lnTo>
                <a:lnTo>
                  <a:pt x="15345" y="153722"/>
                </a:lnTo>
                <a:lnTo>
                  <a:pt x="36915" y="111471"/>
                </a:lnTo>
                <a:lnTo>
                  <a:pt x="71434" y="83031"/>
                </a:lnTo>
                <a:lnTo>
                  <a:pt x="109490" y="66158"/>
                </a:lnTo>
                <a:lnTo>
                  <a:pt x="149464" y="57782"/>
                </a:lnTo>
                <a:lnTo>
                  <a:pt x="221367" y="57782"/>
                </a:lnTo>
                <a:lnTo>
                  <a:pt x="197627" y="51964"/>
                </a:lnTo>
                <a:lnTo>
                  <a:pt x="185266" y="49284"/>
                </a:lnTo>
                <a:lnTo>
                  <a:pt x="172923" y="47119"/>
                </a:lnTo>
                <a:lnTo>
                  <a:pt x="160531" y="45659"/>
                </a:lnTo>
                <a:lnTo>
                  <a:pt x="148020" y="45091"/>
                </a:lnTo>
                <a:close/>
              </a:path>
              <a:path w="358775" h="280670">
                <a:moveTo>
                  <a:pt x="221367" y="57782"/>
                </a:moveTo>
                <a:lnTo>
                  <a:pt x="149464" y="57782"/>
                </a:lnTo>
                <a:lnTo>
                  <a:pt x="160487" y="58432"/>
                </a:lnTo>
                <a:lnTo>
                  <a:pt x="172378" y="60150"/>
                </a:lnTo>
                <a:lnTo>
                  <a:pt x="185249" y="62722"/>
                </a:lnTo>
                <a:lnTo>
                  <a:pt x="198816" y="65875"/>
                </a:lnTo>
                <a:lnTo>
                  <a:pt x="203357" y="66999"/>
                </a:lnTo>
                <a:lnTo>
                  <a:pt x="236479" y="75079"/>
                </a:lnTo>
                <a:lnTo>
                  <a:pt x="274267" y="82142"/>
                </a:lnTo>
                <a:lnTo>
                  <a:pt x="300545" y="84244"/>
                </a:lnTo>
                <a:lnTo>
                  <a:pt x="315735" y="83213"/>
                </a:lnTo>
                <a:lnTo>
                  <a:pt x="328471" y="80201"/>
                </a:lnTo>
                <a:lnTo>
                  <a:pt x="339015" y="75047"/>
                </a:lnTo>
                <a:lnTo>
                  <a:pt x="343734" y="70960"/>
                </a:lnTo>
                <a:lnTo>
                  <a:pt x="297532" y="70960"/>
                </a:lnTo>
                <a:lnTo>
                  <a:pt x="286177" y="70300"/>
                </a:lnTo>
                <a:lnTo>
                  <a:pt x="237320" y="61650"/>
                </a:lnTo>
                <a:lnTo>
                  <a:pt x="223920" y="58418"/>
                </a:lnTo>
                <a:lnTo>
                  <a:pt x="221367" y="57782"/>
                </a:lnTo>
                <a:close/>
              </a:path>
              <a:path w="358775" h="280670">
                <a:moveTo>
                  <a:pt x="352595" y="0"/>
                </a:moveTo>
                <a:lnTo>
                  <a:pt x="349014" y="534"/>
                </a:lnTo>
                <a:lnTo>
                  <a:pt x="345359" y="994"/>
                </a:lnTo>
                <a:lnTo>
                  <a:pt x="342804" y="4345"/>
                </a:lnTo>
                <a:lnTo>
                  <a:pt x="343946" y="13068"/>
                </a:lnTo>
                <a:lnTo>
                  <a:pt x="344980" y="26428"/>
                </a:lnTo>
                <a:lnTo>
                  <a:pt x="344430" y="39417"/>
                </a:lnTo>
                <a:lnTo>
                  <a:pt x="313590" y="70104"/>
                </a:lnTo>
                <a:lnTo>
                  <a:pt x="297532" y="70960"/>
                </a:lnTo>
                <a:lnTo>
                  <a:pt x="343734" y="70960"/>
                </a:lnTo>
                <a:lnTo>
                  <a:pt x="347628" y="67587"/>
                </a:lnTo>
                <a:lnTo>
                  <a:pt x="353786" y="57464"/>
                </a:lnTo>
                <a:lnTo>
                  <a:pt x="357181" y="45879"/>
                </a:lnTo>
                <a:lnTo>
                  <a:pt x="358377" y="33216"/>
                </a:lnTo>
                <a:lnTo>
                  <a:pt x="357941" y="19864"/>
                </a:lnTo>
                <a:lnTo>
                  <a:pt x="356437" y="6209"/>
                </a:lnTo>
                <a:lnTo>
                  <a:pt x="355977" y="2586"/>
                </a:lnTo>
                <a:lnTo>
                  <a:pt x="352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061683" y="10256905"/>
            <a:ext cx="262255" cy="264795"/>
          </a:xfrm>
          <a:custGeom>
            <a:avLst/>
            <a:gdLst/>
            <a:ahLst/>
            <a:cxnLst/>
            <a:rect l="l" t="t" r="r" b="b"/>
            <a:pathLst>
              <a:path w="262254" h="264795">
                <a:moveTo>
                  <a:pt x="86434" y="0"/>
                </a:moveTo>
                <a:lnTo>
                  <a:pt x="49092" y="14681"/>
                </a:lnTo>
                <a:lnTo>
                  <a:pt x="14044" y="54807"/>
                </a:lnTo>
                <a:lnTo>
                  <a:pt x="0" y="92630"/>
                </a:lnTo>
                <a:lnTo>
                  <a:pt x="213" y="98617"/>
                </a:lnTo>
                <a:lnTo>
                  <a:pt x="17308" y="134159"/>
                </a:lnTo>
                <a:lnTo>
                  <a:pt x="47435" y="168567"/>
                </a:lnTo>
                <a:lnTo>
                  <a:pt x="90090" y="212568"/>
                </a:lnTo>
                <a:lnTo>
                  <a:pt x="122001" y="242562"/>
                </a:lnTo>
                <a:lnTo>
                  <a:pt x="162071" y="263431"/>
                </a:lnTo>
                <a:lnTo>
                  <a:pt x="172547" y="264395"/>
                </a:lnTo>
                <a:lnTo>
                  <a:pt x="177546" y="264175"/>
                </a:lnTo>
                <a:lnTo>
                  <a:pt x="187932" y="262276"/>
                </a:lnTo>
                <a:lnTo>
                  <a:pt x="198600" y="258303"/>
                </a:lnTo>
                <a:lnTo>
                  <a:pt x="209762" y="252101"/>
                </a:lnTo>
                <a:lnTo>
                  <a:pt x="215736" y="247782"/>
                </a:lnTo>
                <a:lnTo>
                  <a:pt x="171093" y="247782"/>
                </a:lnTo>
                <a:lnTo>
                  <a:pt x="161749" y="246322"/>
                </a:lnTo>
                <a:lnTo>
                  <a:pt x="122755" y="221272"/>
                </a:lnTo>
                <a:lnTo>
                  <a:pt x="65353" y="163236"/>
                </a:lnTo>
                <a:lnTo>
                  <a:pt x="39496" y="135145"/>
                </a:lnTo>
                <a:lnTo>
                  <a:pt x="17254" y="97361"/>
                </a:lnTo>
                <a:lnTo>
                  <a:pt x="16956" y="89831"/>
                </a:lnTo>
                <a:lnTo>
                  <a:pt x="18463" y="82411"/>
                </a:lnTo>
                <a:lnTo>
                  <a:pt x="47231" y="38726"/>
                </a:lnTo>
                <a:lnTo>
                  <a:pt x="66823" y="23188"/>
                </a:lnTo>
                <a:lnTo>
                  <a:pt x="68980" y="23188"/>
                </a:lnTo>
                <a:lnTo>
                  <a:pt x="70906" y="22162"/>
                </a:lnTo>
                <a:lnTo>
                  <a:pt x="77901" y="18214"/>
                </a:lnTo>
                <a:lnTo>
                  <a:pt x="83272" y="16518"/>
                </a:lnTo>
                <a:lnTo>
                  <a:pt x="129885" y="16518"/>
                </a:lnTo>
                <a:lnTo>
                  <a:pt x="123261" y="12009"/>
                </a:lnTo>
                <a:lnTo>
                  <a:pt x="113498" y="6655"/>
                </a:lnTo>
                <a:lnTo>
                  <a:pt x="104174" y="2905"/>
                </a:lnTo>
                <a:lnTo>
                  <a:pt x="95187" y="705"/>
                </a:lnTo>
                <a:lnTo>
                  <a:pt x="86434" y="0"/>
                </a:lnTo>
                <a:close/>
              </a:path>
              <a:path w="262254" h="264795">
                <a:moveTo>
                  <a:pt x="129885" y="16518"/>
                </a:moveTo>
                <a:lnTo>
                  <a:pt x="83272" y="16518"/>
                </a:lnTo>
                <a:lnTo>
                  <a:pt x="91018" y="16608"/>
                </a:lnTo>
                <a:lnTo>
                  <a:pt x="97889" y="17949"/>
                </a:lnTo>
                <a:lnTo>
                  <a:pt x="134255" y="41107"/>
                </a:lnTo>
                <a:lnTo>
                  <a:pt x="182272" y="88753"/>
                </a:lnTo>
                <a:lnTo>
                  <a:pt x="191831" y="98617"/>
                </a:lnTo>
                <a:lnTo>
                  <a:pt x="222252" y="131823"/>
                </a:lnTo>
                <a:lnTo>
                  <a:pt x="244321" y="172725"/>
                </a:lnTo>
                <a:lnTo>
                  <a:pt x="245117" y="183030"/>
                </a:lnTo>
                <a:lnTo>
                  <a:pt x="242586" y="192767"/>
                </a:lnTo>
                <a:lnTo>
                  <a:pt x="216158" y="226680"/>
                </a:lnTo>
                <a:lnTo>
                  <a:pt x="181959" y="246491"/>
                </a:lnTo>
                <a:lnTo>
                  <a:pt x="171093" y="247782"/>
                </a:lnTo>
                <a:lnTo>
                  <a:pt x="215736" y="247782"/>
                </a:lnTo>
                <a:lnTo>
                  <a:pt x="244171" y="221736"/>
                </a:lnTo>
                <a:lnTo>
                  <a:pt x="261897" y="175698"/>
                </a:lnTo>
                <a:lnTo>
                  <a:pt x="260464" y="165727"/>
                </a:lnTo>
                <a:lnTo>
                  <a:pt x="238774" y="125803"/>
                </a:lnTo>
                <a:lnTo>
                  <a:pt x="209062" y="92630"/>
                </a:lnTo>
                <a:lnTo>
                  <a:pt x="181320" y="63795"/>
                </a:lnTo>
                <a:lnTo>
                  <a:pt x="168748" y="50575"/>
                </a:lnTo>
                <a:lnTo>
                  <a:pt x="156206" y="38251"/>
                </a:lnTo>
                <a:lnTo>
                  <a:pt x="144513" y="27752"/>
                </a:lnTo>
                <a:lnTo>
                  <a:pt x="133565" y="19023"/>
                </a:lnTo>
                <a:lnTo>
                  <a:pt x="129885" y="165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119113" y="10314892"/>
            <a:ext cx="125730" cy="127000"/>
          </a:xfrm>
          <a:custGeom>
            <a:avLst/>
            <a:gdLst/>
            <a:ahLst/>
            <a:cxnLst/>
            <a:rect l="l" t="t" r="r" b="b"/>
            <a:pathLst>
              <a:path w="125729" h="127000">
                <a:moveTo>
                  <a:pt x="116216" y="0"/>
                </a:moveTo>
                <a:lnTo>
                  <a:pt x="76578" y="25609"/>
                </a:lnTo>
                <a:lnTo>
                  <a:pt x="45564" y="53420"/>
                </a:lnTo>
                <a:lnTo>
                  <a:pt x="19069" y="84598"/>
                </a:lnTo>
                <a:lnTo>
                  <a:pt x="0" y="119996"/>
                </a:lnTo>
                <a:lnTo>
                  <a:pt x="2157" y="124802"/>
                </a:lnTo>
                <a:lnTo>
                  <a:pt x="6439" y="126394"/>
                </a:lnTo>
                <a:lnTo>
                  <a:pt x="7402" y="126791"/>
                </a:lnTo>
                <a:lnTo>
                  <a:pt x="8429" y="126928"/>
                </a:lnTo>
                <a:lnTo>
                  <a:pt x="12743" y="126928"/>
                </a:lnTo>
                <a:lnTo>
                  <a:pt x="15863" y="124907"/>
                </a:lnTo>
                <a:lnTo>
                  <a:pt x="19376" y="116265"/>
                </a:lnTo>
                <a:lnTo>
                  <a:pt x="24681" y="106208"/>
                </a:lnTo>
                <a:lnTo>
                  <a:pt x="48052" y="74980"/>
                </a:lnTo>
                <a:lnTo>
                  <a:pt x="78307" y="45588"/>
                </a:lnTo>
                <a:lnTo>
                  <a:pt x="109915" y="22431"/>
                </a:lnTo>
                <a:lnTo>
                  <a:pt x="123881" y="14763"/>
                </a:lnTo>
                <a:lnTo>
                  <a:pt x="125472" y="9727"/>
                </a:lnTo>
                <a:lnTo>
                  <a:pt x="123409" y="5706"/>
                </a:lnTo>
                <a:lnTo>
                  <a:pt x="121252" y="1560"/>
                </a:lnTo>
                <a:lnTo>
                  <a:pt x="116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90102" y="10285013"/>
            <a:ext cx="94615" cy="93345"/>
          </a:xfrm>
          <a:custGeom>
            <a:avLst/>
            <a:gdLst/>
            <a:ahLst/>
            <a:cxnLst/>
            <a:rect l="l" t="t" r="r" b="b"/>
            <a:pathLst>
              <a:path w="94615" h="93345">
                <a:moveTo>
                  <a:pt x="11706" y="0"/>
                </a:moveTo>
                <a:lnTo>
                  <a:pt x="6471" y="62"/>
                </a:lnTo>
                <a:lnTo>
                  <a:pt x="3256" y="3319"/>
                </a:lnTo>
                <a:lnTo>
                  <a:pt x="0" y="6533"/>
                </a:lnTo>
                <a:lnTo>
                  <a:pt x="0" y="11811"/>
                </a:lnTo>
                <a:lnTo>
                  <a:pt x="80709" y="92091"/>
                </a:lnTo>
                <a:lnTo>
                  <a:pt x="82866" y="92855"/>
                </a:lnTo>
                <a:lnTo>
                  <a:pt x="87086" y="92855"/>
                </a:lnTo>
                <a:lnTo>
                  <a:pt x="89211" y="92091"/>
                </a:lnTo>
                <a:lnTo>
                  <a:pt x="94049" y="87222"/>
                </a:lnTo>
                <a:lnTo>
                  <a:pt x="94049" y="81913"/>
                </a:lnTo>
                <a:lnTo>
                  <a:pt x="1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75840" y="9219553"/>
            <a:ext cx="1048385" cy="1368425"/>
          </a:xfrm>
          <a:custGeom>
            <a:avLst/>
            <a:gdLst/>
            <a:ahLst/>
            <a:cxnLst/>
            <a:rect l="l" t="t" r="r" b="b"/>
            <a:pathLst>
              <a:path w="1048384" h="1368425">
                <a:moveTo>
                  <a:pt x="533288" y="1267769"/>
                </a:moveTo>
                <a:lnTo>
                  <a:pt x="497263" y="1267769"/>
                </a:lnTo>
                <a:lnTo>
                  <a:pt x="501682" y="1292124"/>
                </a:lnTo>
                <a:lnTo>
                  <a:pt x="515378" y="1368153"/>
                </a:lnTo>
                <a:lnTo>
                  <a:pt x="550319" y="1361850"/>
                </a:lnTo>
                <a:lnTo>
                  <a:pt x="533288" y="1267769"/>
                </a:lnTo>
                <a:close/>
              </a:path>
              <a:path w="1048384" h="1368425">
                <a:moveTo>
                  <a:pt x="1043886" y="1122066"/>
                </a:moveTo>
                <a:lnTo>
                  <a:pt x="921439" y="1122066"/>
                </a:lnTo>
                <a:lnTo>
                  <a:pt x="965228" y="1364541"/>
                </a:lnTo>
                <a:lnTo>
                  <a:pt x="1000159" y="1358237"/>
                </a:lnTo>
                <a:lnTo>
                  <a:pt x="965165" y="1164599"/>
                </a:lnTo>
                <a:lnTo>
                  <a:pt x="1010871" y="1151992"/>
                </a:lnTo>
                <a:lnTo>
                  <a:pt x="1022921" y="1146959"/>
                </a:lnTo>
                <a:lnTo>
                  <a:pt x="1033132" y="1139098"/>
                </a:lnTo>
                <a:lnTo>
                  <a:pt x="1041070" y="1128739"/>
                </a:lnTo>
                <a:lnTo>
                  <a:pt x="1043886" y="1122066"/>
                </a:lnTo>
                <a:close/>
              </a:path>
              <a:path w="1048384" h="1368425">
                <a:moveTo>
                  <a:pt x="426168" y="1322835"/>
                </a:moveTo>
                <a:lnTo>
                  <a:pt x="390083" y="1322835"/>
                </a:lnTo>
                <a:lnTo>
                  <a:pt x="395916" y="1355222"/>
                </a:lnTo>
                <a:lnTo>
                  <a:pt x="430888" y="1348876"/>
                </a:lnTo>
                <a:lnTo>
                  <a:pt x="426168" y="1322835"/>
                </a:lnTo>
                <a:close/>
              </a:path>
              <a:path w="1048384" h="1368425">
                <a:moveTo>
                  <a:pt x="710154" y="0"/>
                </a:moveTo>
                <a:lnTo>
                  <a:pt x="37005" y="182503"/>
                </a:lnTo>
                <a:lnTo>
                  <a:pt x="6812" y="205764"/>
                </a:lnTo>
                <a:lnTo>
                  <a:pt x="0" y="229794"/>
                </a:lnTo>
                <a:lnTo>
                  <a:pt x="1243" y="242092"/>
                </a:lnTo>
                <a:lnTo>
                  <a:pt x="291688" y="1297726"/>
                </a:lnTo>
                <a:lnTo>
                  <a:pt x="316506" y="1328703"/>
                </a:lnTo>
                <a:lnTo>
                  <a:pt x="344734" y="1334678"/>
                </a:lnTo>
                <a:lnTo>
                  <a:pt x="349215" y="1334081"/>
                </a:lnTo>
                <a:lnTo>
                  <a:pt x="390083" y="1322835"/>
                </a:lnTo>
                <a:lnTo>
                  <a:pt x="426168" y="1322835"/>
                </a:lnTo>
                <a:lnTo>
                  <a:pt x="425965" y="1321715"/>
                </a:lnTo>
                <a:lnTo>
                  <a:pt x="389884" y="1321715"/>
                </a:lnTo>
                <a:lnTo>
                  <a:pt x="377770" y="1254827"/>
                </a:lnTo>
                <a:lnTo>
                  <a:pt x="456364" y="1240597"/>
                </a:lnTo>
                <a:lnTo>
                  <a:pt x="528382" y="1240597"/>
                </a:lnTo>
                <a:lnTo>
                  <a:pt x="514250" y="1162337"/>
                </a:lnTo>
                <a:lnTo>
                  <a:pt x="319782" y="1162337"/>
                </a:lnTo>
                <a:lnTo>
                  <a:pt x="65936" y="239894"/>
                </a:lnTo>
                <a:lnTo>
                  <a:pt x="698870" y="65795"/>
                </a:lnTo>
                <a:lnTo>
                  <a:pt x="764270" y="65795"/>
                </a:lnTo>
                <a:lnTo>
                  <a:pt x="756292" y="36801"/>
                </a:lnTo>
                <a:lnTo>
                  <a:pt x="751278" y="25076"/>
                </a:lnTo>
                <a:lnTo>
                  <a:pt x="743571" y="15195"/>
                </a:lnTo>
                <a:lnTo>
                  <a:pt x="733757" y="7496"/>
                </a:lnTo>
                <a:lnTo>
                  <a:pt x="722423" y="2318"/>
                </a:lnTo>
                <a:lnTo>
                  <a:pt x="710154" y="0"/>
                </a:lnTo>
                <a:close/>
              </a:path>
              <a:path w="1048384" h="1368425">
                <a:moveTo>
                  <a:pt x="424815" y="1315369"/>
                </a:moveTo>
                <a:lnTo>
                  <a:pt x="389884" y="1321715"/>
                </a:lnTo>
                <a:lnTo>
                  <a:pt x="425965" y="1321715"/>
                </a:lnTo>
                <a:lnTo>
                  <a:pt x="424815" y="1315369"/>
                </a:lnTo>
                <a:close/>
              </a:path>
              <a:path w="1048384" h="1368425">
                <a:moveTo>
                  <a:pt x="528382" y="1240597"/>
                </a:moveTo>
                <a:lnTo>
                  <a:pt x="456364" y="1240597"/>
                </a:lnTo>
                <a:lnTo>
                  <a:pt x="462437" y="1274072"/>
                </a:lnTo>
                <a:lnTo>
                  <a:pt x="497263" y="1267769"/>
                </a:lnTo>
                <a:lnTo>
                  <a:pt x="533288" y="1267769"/>
                </a:lnTo>
                <a:lnTo>
                  <a:pt x="528382" y="1240597"/>
                </a:lnTo>
                <a:close/>
              </a:path>
              <a:path w="1048384" h="1368425">
                <a:moveTo>
                  <a:pt x="1039807" y="1067230"/>
                </a:moveTo>
                <a:lnTo>
                  <a:pt x="794375" y="1067230"/>
                </a:lnTo>
                <a:lnTo>
                  <a:pt x="819295" y="1204703"/>
                </a:lnTo>
                <a:lnTo>
                  <a:pt x="820123" y="1209446"/>
                </a:lnTo>
                <a:lnTo>
                  <a:pt x="854959" y="1203142"/>
                </a:lnTo>
                <a:lnTo>
                  <a:pt x="835284" y="1094402"/>
                </a:lnTo>
                <a:lnTo>
                  <a:pt x="878938" y="1086539"/>
                </a:lnTo>
                <a:lnTo>
                  <a:pt x="1045120" y="1086539"/>
                </a:lnTo>
                <a:lnTo>
                  <a:pt x="1039807" y="1067230"/>
                </a:lnTo>
                <a:close/>
              </a:path>
              <a:path w="1048384" h="1368425">
                <a:moveTo>
                  <a:pt x="764270" y="65795"/>
                </a:moveTo>
                <a:lnTo>
                  <a:pt x="698870" y="65795"/>
                </a:lnTo>
                <a:lnTo>
                  <a:pt x="950433" y="980018"/>
                </a:lnTo>
                <a:lnTo>
                  <a:pt x="724649" y="1045273"/>
                </a:lnTo>
                <a:lnTo>
                  <a:pt x="683645" y="1052697"/>
                </a:lnTo>
                <a:lnTo>
                  <a:pt x="684441" y="1056917"/>
                </a:lnTo>
                <a:lnTo>
                  <a:pt x="709351" y="1194850"/>
                </a:lnTo>
                <a:lnTo>
                  <a:pt x="744219" y="1188577"/>
                </a:lnTo>
                <a:lnTo>
                  <a:pt x="724618" y="1079869"/>
                </a:lnTo>
                <a:lnTo>
                  <a:pt x="794375" y="1067230"/>
                </a:lnTo>
                <a:lnTo>
                  <a:pt x="1039807" y="1067230"/>
                </a:lnTo>
                <a:lnTo>
                  <a:pt x="764270" y="65795"/>
                </a:lnTo>
                <a:close/>
              </a:path>
              <a:path w="1048384" h="1368425">
                <a:moveTo>
                  <a:pt x="468709" y="910146"/>
                </a:moveTo>
                <a:lnTo>
                  <a:pt x="433810" y="916450"/>
                </a:lnTo>
                <a:lnTo>
                  <a:pt x="470364" y="1118820"/>
                </a:lnTo>
                <a:lnTo>
                  <a:pt x="319782" y="1162337"/>
                </a:lnTo>
                <a:lnTo>
                  <a:pt x="514250" y="1162337"/>
                </a:lnTo>
                <a:lnTo>
                  <a:pt x="468709" y="910146"/>
                </a:lnTo>
                <a:close/>
              </a:path>
              <a:path w="1048384" h="1368425">
                <a:moveTo>
                  <a:pt x="1045120" y="1086539"/>
                </a:moveTo>
                <a:lnTo>
                  <a:pt x="878938" y="1086539"/>
                </a:lnTo>
                <a:lnTo>
                  <a:pt x="886508" y="1128338"/>
                </a:lnTo>
                <a:lnTo>
                  <a:pt x="921439" y="1122066"/>
                </a:lnTo>
                <a:lnTo>
                  <a:pt x="1043886" y="1122066"/>
                </a:lnTo>
                <a:lnTo>
                  <a:pt x="1046037" y="1116972"/>
                </a:lnTo>
                <a:lnTo>
                  <a:pt x="1047902" y="1104735"/>
                </a:lnTo>
                <a:lnTo>
                  <a:pt x="1046677" y="1092409"/>
                </a:lnTo>
                <a:lnTo>
                  <a:pt x="1046105" y="1090120"/>
                </a:lnTo>
                <a:lnTo>
                  <a:pt x="1045120" y="1086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14318" y="10110793"/>
            <a:ext cx="145415" cy="324485"/>
          </a:xfrm>
          <a:custGeom>
            <a:avLst/>
            <a:gdLst/>
            <a:ahLst/>
            <a:cxnLst/>
            <a:rect l="l" t="t" r="r" b="b"/>
            <a:pathLst>
              <a:path w="145415" h="324484">
                <a:moveTo>
                  <a:pt x="34941" y="0"/>
                </a:moveTo>
                <a:lnTo>
                  <a:pt x="0" y="6272"/>
                </a:lnTo>
                <a:lnTo>
                  <a:pt x="57432" y="324147"/>
                </a:lnTo>
                <a:lnTo>
                  <a:pt x="92332" y="317843"/>
                </a:lnTo>
                <a:lnTo>
                  <a:pt x="66689" y="175659"/>
                </a:lnTo>
                <a:lnTo>
                  <a:pt x="145178" y="161461"/>
                </a:lnTo>
                <a:lnTo>
                  <a:pt x="141699" y="142184"/>
                </a:lnTo>
                <a:lnTo>
                  <a:pt x="60647" y="142184"/>
                </a:lnTo>
                <a:lnTo>
                  <a:pt x="34941" y="0"/>
                </a:lnTo>
                <a:close/>
              </a:path>
              <a:path w="145415" h="324484">
                <a:moveTo>
                  <a:pt x="139137" y="127985"/>
                </a:moveTo>
                <a:lnTo>
                  <a:pt x="60647" y="142184"/>
                </a:lnTo>
                <a:lnTo>
                  <a:pt x="141699" y="142184"/>
                </a:lnTo>
                <a:lnTo>
                  <a:pt x="139137" y="12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838496" y="10083624"/>
            <a:ext cx="76200" cy="46355"/>
          </a:xfrm>
          <a:custGeom>
            <a:avLst/>
            <a:gdLst/>
            <a:ahLst/>
            <a:cxnLst/>
            <a:rect l="l" t="t" r="r" b="b"/>
            <a:pathLst>
              <a:path w="76200" h="46354">
                <a:moveTo>
                  <a:pt x="69798" y="0"/>
                </a:moveTo>
                <a:lnTo>
                  <a:pt x="0" y="12638"/>
                </a:lnTo>
                <a:lnTo>
                  <a:pt x="6041" y="46082"/>
                </a:lnTo>
                <a:lnTo>
                  <a:pt x="75840" y="33444"/>
                </a:lnTo>
                <a:lnTo>
                  <a:pt x="69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57913" y="10690879"/>
            <a:ext cx="386080" cy="175260"/>
          </a:xfrm>
          <a:custGeom>
            <a:avLst/>
            <a:gdLst/>
            <a:ahLst/>
            <a:cxnLst/>
            <a:rect l="l" t="t" r="r" b="b"/>
            <a:pathLst>
              <a:path w="386080" h="175259">
                <a:moveTo>
                  <a:pt x="34899" y="59914"/>
                </a:moveTo>
                <a:lnTo>
                  <a:pt x="0" y="66217"/>
                </a:lnTo>
                <a:lnTo>
                  <a:pt x="19674" y="174937"/>
                </a:lnTo>
                <a:lnTo>
                  <a:pt x="239785" y="135158"/>
                </a:lnTo>
                <a:lnTo>
                  <a:pt x="48501" y="135158"/>
                </a:lnTo>
                <a:lnTo>
                  <a:pt x="34899" y="59914"/>
                </a:lnTo>
                <a:close/>
              </a:path>
              <a:path w="386080" h="175259">
                <a:moveTo>
                  <a:pt x="366407" y="0"/>
                </a:moveTo>
                <a:lnTo>
                  <a:pt x="322785" y="7863"/>
                </a:lnTo>
                <a:lnTo>
                  <a:pt x="336387" y="83138"/>
                </a:lnTo>
                <a:lnTo>
                  <a:pt x="48501" y="135158"/>
                </a:lnTo>
                <a:lnTo>
                  <a:pt x="239785" y="135158"/>
                </a:lnTo>
                <a:lnTo>
                  <a:pt x="386082" y="108719"/>
                </a:lnTo>
                <a:lnTo>
                  <a:pt x="3664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910918" y="10690220"/>
            <a:ext cx="47625" cy="73660"/>
          </a:xfrm>
          <a:custGeom>
            <a:avLst/>
            <a:gdLst/>
            <a:ahLst/>
            <a:cxnLst/>
            <a:rect l="l" t="t" r="r" b="b"/>
            <a:pathLst>
              <a:path w="47625" h="73659">
                <a:moveTo>
                  <a:pt x="34930" y="0"/>
                </a:moveTo>
                <a:lnTo>
                  <a:pt x="0" y="6272"/>
                </a:lnTo>
                <a:lnTo>
                  <a:pt x="12041" y="73222"/>
                </a:lnTo>
                <a:lnTo>
                  <a:pt x="47003" y="66877"/>
                </a:lnTo>
                <a:lnTo>
                  <a:pt x="34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863939" y="10629541"/>
            <a:ext cx="46990" cy="73660"/>
          </a:xfrm>
          <a:custGeom>
            <a:avLst/>
            <a:gdLst/>
            <a:ahLst/>
            <a:cxnLst/>
            <a:rect l="l" t="t" r="r" b="b"/>
            <a:pathLst>
              <a:path w="46990" h="73659">
                <a:moveTo>
                  <a:pt x="34868" y="0"/>
                </a:moveTo>
                <a:lnTo>
                  <a:pt x="0" y="6272"/>
                </a:lnTo>
                <a:lnTo>
                  <a:pt x="12104" y="73254"/>
                </a:lnTo>
                <a:lnTo>
                  <a:pt x="46972" y="66950"/>
                </a:lnTo>
                <a:lnTo>
                  <a:pt x="34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06157" y="10584095"/>
            <a:ext cx="53340" cy="107314"/>
          </a:xfrm>
          <a:custGeom>
            <a:avLst/>
            <a:gdLst/>
            <a:ahLst/>
            <a:cxnLst/>
            <a:rect l="l" t="t" r="r" b="b"/>
            <a:pathLst>
              <a:path w="53340" h="107315">
                <a:moveTo>
                  <a:pt x="34930" y="0"/>
                </a:moveTo>
                <a:lnTo>
                  <a:pt x="0" y="6376"/>
                </a:lnTo>
                <a:lnTo>
                  <a:pt x="18177" y="106792"/>
                </a:lnTo>
                <a:lnTo>
                  <a:pt x="53108" y="100489"/>
                </a:lnTo>
                <a:lnTo>
                  <a:pt x="34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06727" y="10560595"/>
            <a:ext cx="57785" cy="83185"/>
          </a:xfrm>
          <a:custGeom>
            <a:avLst/>
            <a:gdLst/>
            <a:ahLst/>
            <a:cxnLst/>
            <a:rect l="l" t="t" r="r" b="b"/>
            <a:pathLst>
              <a:path w="57784" h="83184">
                <a:moveTo>
                  <a:pt x="43590" y="0"/>
                </a:moveTo>
                <a:lnTo>
                  <a:pt x="0" y="7832"/>
                </a:lnTo>
                <a:lnTo>
                  <a:pt x="13601" y="83138"/>
                </a:lnTo>
                <a:lnTo>
                  <a:pt x="57223" y="75212"/>
                </a:lnTo>
                <a:lnTo>
                  <a:pt x="43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05637" y="9533586"/>
            <a:ext cx="516255" cy="508000"/>
          </a:xfrm>
          <a:custGeom>
            <a:avLst/>
            <a:gdLst/>
            <a:ahLst/>
            <a:cxnLst/>
            <a:rect l="l" t="t" r="r" b="b"/>
            <a:pathLst>
              <a:path w="516255" h="508000">
                <a:moveTo>
                  <a:pt x="169387" y="0"/>
                </a:moveTo>
                <a:lnTo>
                  <a:pt x="169387" y="161157"/>
                </a:lnTo>
                <a:lnTo>
                  <a:pt x="0" y="161157"/>
                </a:lnTo>
                <a:lnTo>
                  <a:pt x="92719" y="253877"/>
                </a:lnTo>
                <a:lnTo>
                  <a:pt x="0" y="346596"/>
                </a:lnTo>
                <a:lnTo>
                  <a:pt x="169387" y="346596"/>
                </a:lnTo>
                <a:lnTo>
                  <a:pt x="169387" y="507733"/>
                </a:lnTo>
                <a:lnTo>
                  <a:pt x="258034" y="419160"/>
                </a:lnTo>
                <a:lnTo>
                  <a:pt x="346680" y="419160"/>
                </a:lnTo>
                <a:lnTo>
                  <a:pt x="346680" y="403631"/>
                </a:lnTo>
                <a:lnTo>
                  <a:pt x="212548" y="403631"/>
                </a:lnTo>
                <a:lnTo>
                  <a:pt x="212548" y="303477"/>
                </a:lnTo>
                <a:lnTo>
                  <a:pt x="104132" y="303477"/>
                </a:lnTo>
                <a:lnTo>
                  <a:pt x="138508" y="269101"/>
                </a:lnTo>
                <a:lnTo>
                  <a:pt x="152110" y="252086"/>
                </a:lnTo>
                <a:lnTo>
                  <a:pt x="104132" y="204286"/>
                </a:lnTo>
                <a:lnTo>
                  <a:pt x="212548" y="204286"/>
                </a:lnTo>
                <a:lnTo>
                  <a:pt x="212548" y="104101"/>
                </a:lnTo>
                <a:lnTo>
                  <a:pt x="346680" y="104101"/>
                </a:lnTo>
                <a:lnTo>
                  <a:pt x="346680" y="88604"/>
                </a:lnTo>
                <a:lnTo>
                  <a:pt x="258034" y="88604"/>
                </a:lnTo>
                <a:lnTo>
                  <a:pt x="169387" y="0"/>
                </a:lnTo>
                <a:close/>
              </a:path>
              <a:path w="516255" h="508000">
                <a:moveTo>
                  <a:pt x="346680" y="419160"/>
                </a:moveTo>
                <a:lnTo>
                  <a:pt x="258034" y="419160"/>
                </a:lnTo>
                <a:lnTo>
                  <a:pt x="346680" y="507733"/>
                </a:lnTo>
                <a:lnTo>
                  <a:pt x="346680" y="419160"/>
                </a:lnTo>
                <a:close/>
              </a:path>
              <a:path w="516255" h="508000">
                <a:moveTo>
                  <a:pt x="258034" y="358146"/>
                </a:moveTo>
                <a:lnTo>
                  <a:pt x="212548" y="403631"/>
                </a:lnTo>
                <a:lnTo>
                  <a:pt x="303509" y="403631"/>
                </a:lnTo>
                <a:lnTo>
                  <a:pt x="258034" y="358146"/>
                </a:lnTo>
                <a:close/>
              </a:path>
              <a:path w="516255" h="508000">
                <a:moveTo>
                  <a:pt x="346680" y="104101"/>
                </a:moveTo>
                <a:lnTo>
                  <a:pt x="303509" y="104101"/>
                </a:lnTo>
                <a:lnTo>
                  <a:pt x="303509" y="204286"/>
                </a:lnTo>
                <a:lnTo>
                  <a:pt x="411966" y="204286"/>
                </a:lnTo>
                <a:lnTo>
                  <a:pt x="362271" y="253814"/>
                </a:lnTo>
                <a:lnTo>
                  <a:pt x="411966" y="303477"/>
                </a:lnTo>
                <a:lnTo>
                  <a:pt x="303509" y="303477"/>
                </a:lnTo>
                <a:lnTo>
                  <a:pt x="303509" y="403631"/>
                </a:lnTo>
                <a:lnTo>
                  <a:pt x="346680" y="403631"/>
                </a:lnTo>
                <a:lnTo>
                  <a:pt x="346680" y="346596"/>
                </a:lnTo>
                <a:lnTo>
                  <a:pt x="516099" y="346596"/>
                </a:lnTo>
                <a:lnTo>
                  <a:pt x="423369" y="253877"/>
                </a:lnTo>
                <a:lnTo>
                  <a:pt x="516099" y="161157"/>
                </a:lnTo>
                <a:lnTo>
                  <a:pt x="346680" y="161157"/>
                </a:lnTo>
                <a:lnTo>
                  <a:pt x="346680" y="104101"/>
                </a:lnTo>
                <a:close/>
              </a:path>
              <a:path w="516255" h="508000">
                <a:moveTo>
                  <a:pt x="303509" y="104101"/>
                </a:moveTo>
                <a:lnTo>
                  <a:pt x="212548" y="104101"/>
                </a:lnTo>
                <a:lnTo>
                  <a:pt x="258034" y="149576"/>
                </a:lnTo>
                <a:lnTo>
                  <a:pt x="303509" y="104101"/>
                </a:lnTo>
                <a:close/>
              </a:path>
              <a:path w="516255" h="508000">
                <a:moveTo>
                  <a:pt x="346680" y="0"/>
                </a:moveTo>
                <a:lnTo>
                  <a:pt x="258034" y="88604"/>
                </a:lnTo>
                <a:lnTo>
                  <a:pt x="346680" y="88604"/>
                </a:lnTo>
                <a:lnTo>
                  <a:pt x="346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88750" y="3882943"/>
            <a:ext cx="4929505" cy="534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245" indent="-296545">
              <a:lnSpc>
                <a:spcPts val="3904"/>
              </a:lnSpc>
              <a:buClr>
                <a:srgbClr val="231F20"/>
              </a:buClr>
              <a:buFont typeface="Arial"/>
              <a:buChar char="•"/>
              <a:tabLst>
                <a:tab pos="280035" algn="l"/>
              </a:tabLst>
            </a:pPr>
            <a:r>
              <a:rPr sz="3350" spc="-9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iens</a:t>
            </a:r>
            <a:r>
              <a:rPr sz="33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3350">
              <a:latin typeface="Arial"/>
              <a:cs typeface="Arial"/>
            </a:endParaRPr>
          </a:p>
          <a:p>
            <a:pPr marL="309245" marR="878840">
              <a:lnSpc>
                <a:spcPts val="3790"/>
              </a:lnSpc>
              <a:spcBef>
                <a:spcPts val="200"/>
              </a:spcBef>
            </a:pP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ātrākajiem</a:t>
            </a:r>
            <a:r>
              <a:rPr sz="33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5" dirty="0">
                <a:solidFill>
                  <a:srgbClr val="231F20"/>
                </a:solidFill>
                <a:latin typeface="Arial"/>
                <a:cs typeface="Arial"/>
              </a:rPr>
              <a:t>interneta</a:t>
            </a: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 pieslēgumiem pasaulē</a:t>
            </a:r>
            <a:endParaRPr sz="3350">
              <a:latin typeface="Arial"/>
              <a:cs typeface="Arial"/>
            </a:endParaRPr>
          </a:p>
          <a:p>
            <a:pPr marL="309245" marR="5080" indent="-296545">
              <a:lnSpc>
                <a:spcPts val="3790"/>
              </a:lnSpc>
              <a:spcBef>
                <a:spcPts val="2330"/>
              </a:spcBef>
              <a:buClr>
                <a:srgbClr val="231F20"/>
              </a:buClr>
              <a:buFont typeface="Arial"/>
              <a:buChar char="•"/>
              <a:tabLst>
                <a:tab pos="280035" algn="l"/>
              </a:tabLst>
            </a:pPr>
            <a:r>
              <a:rPr sz="3350" spc="-9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iena</a:t>
            </a:r>
            <a:r>
              <a:rPr sz="33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33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pasaules labākajām</a:t>
            </a:r>
            <a:r>
              <a:rPr sz="33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25" dirty="0">
                <a:solidFill>
                  <a:srgbClr val="231F20"/>
                </a:solidFill>
                <a:latin typeface="Arial"/>
                <a:cs typeface="Arial"/>
              </a:rPr>
              <a:t>4G</a:t>
            </a:r>
            <a:r>
              <a:rPr sz="33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mobilā</a:t>
            </a:r>
            <a:r>
              <a:rPr sz="3350" spc="-15" dirty="0">
                <a:solidFill>
                  <a:srgbClr val="231F20"/>
                </a:solidFill>
                <a:latin typeface="Arial"/>
                <a:cs typeface="Arial"/>
              </a:rPr>
              <a:t> interneta</a:t>
            </a:r>
            <a:r>
              <a:rPr sz="33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5" dirty="0">
                <a:solidFill>
                  <a:srgbClr val="231F20"/>
                </a:solidFill>
                <a:latin typeface="Arial"/>
                <a:cs typeface="Arial"/>
              </a:rPr>
              <a:t>infrastruktūrām</a:t>
            </a:r>
            <a:endParaRPr sz="3350">
              <a:latin typeface="Arial"/>
              <a:cs typeface="Arial"/>
            </a:endParaRPr>
          </a:p>
          <a:p>
            <a:pPr marL="309245" marR="2420620" indent="-296545">
              <a:lnSpc>
                <a:spcPts val="3790"/>
              </a:lnSpc>
              <a:spcBef>
                <a:spcPts val="2330"/>
              </a:spcBef>
              <a:buClr>
                <a:srgbClr val="231F20"/>
              </a:buClr>
              <a:buFont typeface="Arial"/>
              <a:buChar char="•"/>
              <a:tabLst>
                <a:tab pos="280035" algn="l"/>
              </a:tabLst>
            </a:pP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Modernākie</a:t>
            </a:r>
            <a:r>
              <a:rPr sz="3350" spc="-15" dirty="0">
                <a:solidFill>
                  <a:srgbClr val="231F20"/>
                </a:solidFill>
                <a:latin typeface="Arial"/>
                <a:cs typeface="Arial"/>
              </a:rPr>
              <a:t> datu</a:t>
            </a:r>
            <a:r>
              <a:rPr sz="33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5" dirty="0">
                <a:solidFill>
                  <a:srgbClr val="231F20"/>
                </a:solidFill>
                <a:latin typeface="Arial"/>
                <a:cs typeface="Arial"/>
              </a:rPr>
              <a:t>centri</a:t>
            </a:r>
            <a:r>
              <a:rPr sz="3350" spc="-20" dirty="0">
                <a:solidFill>
                  <a:srgbClr val="231F20"/>
                </a:solidFill>
                <a:latin typeface="Arial"/>
                <a:cs typeface="Arial"/>
              </a:rPr>
              <a:t> Eiropā</a:t>
            </a:r>
            <a:endParaRPr sz="33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3870">
              <a:lnSpc>
                <a:spcPts val="7975"/>
              </a:lnSpc>
            </a:pPr>
            <a:r>
              <a:rPr dirty="0"/>
              <a:t>Latvijā</a:t>
            </a:r>
            <a:r>
              <a:rPr spc="5" dirty="0"/>
              <a:t> </a:t>
            </a:r>
            <a:r>
              <a:rPr dirty="0"/>
              <a:t>IR</a:t>
            </a:r>
            <a:r>
              <a:rPr spc="5" dirty="0"/>
              <a:t> </a:t>
            </a:r>
            <a:r>
              <a:rPr dirty="0"/>
              <a:t>digitāli</a:t>
            </a:r>
            <a:r>
              <a:rPr spc="5" dirty="0"/>
              <a:t> </a:t>
            </a:r>
            <a:r>
              <a:rPr dirty="0"/>
              <a:t>attīstīta</a:t>
            </a:r>
          </a:p>
          <a:p>
            <a:pPr marL="10437495">
              <a:lnSpc>
                <a:spcPts val="7905"/>
              </a:lnSpc>
            </a:pPr>
            <a:r>
              <a:rPr dirty="0"/>
              <a:t>infrastruktūra</a:t>
            </a:r>
          </a:p>
        </p:txBody>
      </p:sp>
      <p:sp>
        <p:nvSpPr>
          <p:cNvPr id="4" name="object 4"/>
          <p:cNvSpPr/>
          <p:nvPr/>
        </p:nvSpPr>
        <p:spPr>
          <a:xfrm>
            <a:off x="3284720" y="5389254"/>
            <a:ext cx="4391025" cy="4391025"/>
          </a:xfrm>
          <a:custGeom>
            <a:avLst/>
            <a:gdLst/>
            <a:ahLst/>
            <a:cxnLst/>
            <a:rect l="l" t="t" r="r" b="b"/>
            <a:pathLst>
              <a:path w="4391025" h="4391025">
                <a:moveTo>
                  <a:pt x="2195367" y="0"/>
                </a:moveTo>
                <a:lnTo>
                  <a:pt x="2015313" y="7277"/>
                </a:lnTo>
                <a:lnTo>
                  <a:pt x="1839268" y="28733"/>
                </a:lnTo>
                <a:lnTo>
                  <a:pt x="1667796" y="63802"/>
                </a:lnTo>
                <a:lnTo>
                  <a:pt x="1501462" y="111920"/>
                </a:lnTo>
                <a:lnTo>
                  <a:pt x="1340832" y="172521"/>
                </a:lnTo>
                <a:lnTo>
                  <a:pt x="1186470" y="245041"/>
                </a:lnTo>
                <a:lnTo>
                  <a:pt x="1038942" y="328914"/>
                </a:lnTo>
                <a:lnTo>
                  <a:pt x="898813" y="423575"/>
                </a:lnTo>
                <a:lnTo>
                  <a:pt x="766646" y="528460"/>
                </a:lnTo>
                <a:lnTo>
                  <a:pt x="643009" y="643003"/>
                </a:lnTo>
                <a:lnTo>
                  <a:pt x="528465" y="766640"/>
                </a:lnTo>
                <a:lnTo>
                  <a:pt x="423579" y="898806"/>
                </a:lnTo>
                <a:lnTo>
                  <a:pt x="328917" y="1038935"/>
                </a:lnTo>
                <a:lnTo>
                  <a:pt x="245043" y="1186462"/>
                </a:lnTo>
                <a:lnTo>
                  <a:pt x="172523" y="1340823"/>
                </a:lnTo>
                <a:lnTo>
                  <a:pt x="111921" y="1501453"/>
                </a:lnTo>
                <a:lnTo>
                  <a:pt x="63803" y="1667786"/>
                </a:lnTo>
                <a:lnTo>
                  <a:pt x="28733" y="1839258"/>
                </a:lnTo>
                <a:lnTo>
                  <a:pt x="7277" y="2015303"/>
                </a:lnTo>
                <a:lnTo>
                  <a:pt x="0" y="2195357"/>
                </a:lnTo>
                <a:lnTo>
                  <a:pt x="7277" y="2375411"/>
                </a:lnTo>
                <a:lnTo>
                  <a:pt x="28733" y="2551456"/>
                </a:lnTo>
                <a:lnTo>
                  <a:pt x="63803" y="2722928"/>
                </a:lnTo>
                <a:lnTo>
                  <a:pt x="111921" y="2889261"/>
                </a:lnTo>
                <a:lnTo>
                  <a:pt x="172523" y="3049890"/>
                </a:lnTo>
                <a:lnTo>
                  <a:pt x="245043" y="3204251"/>
                </a:lnTo>
                <a:lnTo>
                  <a:pt x="328917" y="3351779"/>
                </a:lnTo>
                <a:lnTo>
                  <a:pt x="423579" y="3491908"/>
                </a:lnTo>
                <a:lnTo>
                  <a:pt x="528465" y="3624073"/>
                </a:lnTo>
                <a:lnTo>
                  <a:pt x="643009" y="3747710"/>
                </a:lnTo>
                <a:lnTo>
                  <a:pt x="766646" y="3862253"/>
                </a:lnTo>
                <a:lnTo>
                  <a:pt x="898813" y="3967138"/>
                </a:lnTo>
                <a:lnTo>
                  <a:pt x="1038942" y="4061800"/>
                </a:lnTo>
                <a:lnTo>
                  <a:pt x="1186470" y="4145673"/>
                </a:lnTo>
                <a:lnTo>
                  <a:pt x="1340832" y="4218192"/>
                </a:lnTo>
                <a:lnTo>
                  <a:pt x="1501462" y="4278794"/>
                </a:lnTo>
                <a:lnTo>
                  <a:pt x="1667796" y="4326911"/>
                </a:lnTo>
                <a:lnTo>
                  <a:pt x="1839268" y="4361981"/>
                </a:lnTo>
                <a:lnTo>
                  <a:pt x="2015313" y="4383436"/>
                </a:lnTo>
                <a:lnTo>
                  <a:pt x="2195367" y="4390714"/>
                </a:lnTo>
                <a:lnTo>
                  <a:pt x="2375421" y="4383436"/>
                </a:lnTo>
                <a:lnTo>
                  <a:pt x="2551466" y="4361981"/>
                </a:lnTo>
                <a:lnTo>
                  <a:pt x="2722938" y="4326911"/>
                </a:lnTo>
                <a:lnTo>
                  <a:pt x="2889271" y="4278794"/>
                </a:lnTo>
                <a:lnTo>
                  <a:pt x="3049901" y="4218192"/>
                </a:lnTo>
                <a:lnTo>
                  <a:pt x="3204262" y="4145673"/>
                </a:lnTo>
                <a:lnTo>
                  <a:pt x="3351789" y="4061800"/>
                </a:lnTo>
                <a:lnTo>
                  <a:pt x="3491918" y="3967138"/>
                </a:lnTo>
                <a:lnTo>
                  <a:pt x="3624084" y="3862253"/>
                </a:lnTo>
                <a:lnTo>
                  <a:pt x="3747720" y="3747710"/>
                </a:lnTo>
                <a:lnTo>
                  <a:pt x="3862264" y="3624073"/>
                </a:lnTo>
                <a:lnTo>
                  <a:pt x="3967149" y="3491908"/>
                </a:lnTo>
                <a:lnTo>
                  <a:pt x="4061810" y="3351779"/>
                </a:lnTo>
                <a:lnTo>
                  <a:pt x="4145683" y="3204251"/>
                </a:lnTo>
                <a:lnTo>
                  <a:pt x="4218203" y="3049890"/>
                </a:lnTo>
                <a:lnTo>
                  <a:pt x="4278804" y="2889261"/>
                </a:lnTo>
                <a:lnTo>
                  <a:pt x="4326922" y="2722928"/>
                </a:lnTo>
                <a:lnTo>
                  <a:pt x="4361991" y="2551456"/>
                </a:lnTo>
                <a:lnTo>
                  <a:pt x="4383447" y="2375411"/>
                </a:lnTo>
                <a:lnTo>
                  <a:pt x="4390724" y="2195357"/>
                </a:lnTo>
                <a:lnTo>
                  <a:pt x="4383447" y="2015303"/>
                </a:lnTo>
                <a:lnTo>
                  <a:pt x="4361991" y="1839258"/>
                </a:lnTo>
                <a:lnTo>
                  <a:pt x="4326922" y="1667786"/>
                </a:lnTo>
                <a:lnTo>
                  <a:pt x="4278804" y="1501453"/>
                </a:lnTo>
                <a:lnTo>
                  <a:pt x="4218203" y="1340823"/>
                </a:lnTo>
                <a:lnTo>
                  <a:pt x="4145683" y="1186462"/>
                </a:lnTo>
                <a:lnTo>
                  <a:pt x="4061810" y="1038935"/>
                </a:lnTo>
                <a:lnTo>
                  <a:pt x="3967149" y="898806"/>
                </a:lnTo>
                <a:lnTo>
                  <a:pt x="3862264" y="766640"/>
                </a:lnTo>
                <a:lnTo>
                  <a:pt x="3747720" y="643003"/>
                </a:lnTo>
                <a:lnTo>
                  <a:pt x="3624084" y="528460"/>
                </a:lnTo>
                <a:lnTo>
                  <a:pt x="3491918" y="423575"/>
                </a:lnTo>
                <a:lnTo>
                  <a:pt x="3351789" y="328914"/>
                </a:lnTo>
                <a:lnTo>
                  <a:pt x="3204262" y="245041"/>
                </a:lnTo>
                <a:lnTo>
                  <a:pt x="3049901" y="172521"/>
                </a:lnTo>
                <a:lnTo>
                  <a:pt x="2889271" y="111920"/>
                </a:lnTo>
                <a:lnTo>
                  <a:pt x="2722938" y="63802"/>
                </a:lnTo>
                <a:lnTo>
                  <a:pt x="2551466" y="28733"/>
                </a:lnTo>
                <a:lnTo>
                  <a:pt x="2375421" y="7277"/>
                </a:lnTo>
                <a:lnTo>
                  <a:pt x="2195367" y="0"/>
                </a:lnTo>
                <a:close/>
              </a:path>
            </a:pathLst>
          </a:custGeom>
          <a:solidFill>
            <a:srgbClr val="ED5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3792" y="6120828"/>
            <a:ext cx="2946400" cy="2774950"/>
          </a:xfrm>
          <a:custGeom>
            <a:avLst/>
            <a:gdLst/>
            <a:ahLst/>
            <a:cxnLst/>
            <a:rect l="l" t="t" r="r" b="b"/>
            <a:pathLst>
              <a:path w="2946400" h="2774950">
                <a:moveTo>
                  <a:pt x="1824442" y="2764313"/>
                </a:moveTo>
                <a:lnTo>
                  <a:pt x="1473308" y="2764313"/>
                </a:lnTo>
                <a:lnTo>
                  <a:pt x="1507942" y="2774784"/>
                </a:lnTo>
                <a:lnTo>
                  <a:pt x="1781629" y="2774784"/>
                </a:lnTo>
                <a:lnTo>
                  <a:pt x="1824442" y="2764313"/>
                </a:lnTo>
                <a:close/>
              </a:path>
              <a:path w="2946400" h="2774950">
                <a:moveTo>
                  <a:pt x="2404230" y="2450187"/>
                </a:moveTo>
                <a:lnTo>
                  <a:pt x="1011319" y="2450187"/>
                </a:lnTo>
                <a:lnTo>
                  <a:pt x="1011319" y="2617721"/>
                </a:lnTo>
                <a:lnTo>
                  <a:pt x="1038620" y="2628192"/>
                </a:lnTo>
                <a:lnTo>
                  <a:pt x="1066438" y="2649133"/>
                </a:lnTo>
                <a:lnTo>
                  <a:pt x="1123610" y="2670075"/>
                </a:lnTo>
                <a:lnTo>
                  <a:pt x="1152956" y="2691017"/>
                </a:lnTo>
                <a:lnTo>
                  <a:pt x="1182803" y="2701488"/>
                </a:lnTo>
                <a:lnTo>
                  <a:pt x="1275312" y="2732901"/>
                </a:lnTo>
                <a:lnTo>
                  <a:pt x="1307123" y="2732901"/>
                </a:lnTo>
                <a:lnTo>
                  <a:pt x="1372184" y="2753842"/>
                </a:lnTo>
                <a:lnTo>
                  <a:pt x="1405425" y="2753842"/>
                </a:lnTo>
                <a:lnTo>
                  <a:pt x="1439134" y="2764313"/>
                </a:lnTo>
                <a:lnTo>
                  <a:pt x="1866788" y="2764313"/>
                </a:lnTo>
                <a:lnTo>
                  <a:pt x="2030271" y="2722430"/>
                </a:lnTo>
                <a:lnTo>
                  <a:pt x="2069361" y="2701488"/>
                </a:lnTo>
                <a:lnTo>
                  <a:pt x="2107615" y="2680546"/>
                </a:lnTo>
                <a:lnTo>
                  <a:pt x="2144974" y="2670075"/>
                </a:lnTo>
                <a:lnTo>
                  <a:pt x="2181375" y="2649133"/>
                </a:lnTo>
                <a:lnTo>
                  <a:pt x="2216757" y="2617721"/>
                </a:lnTo>
                <a:lnTo>
                  <a:pt x="2251060" y="2596779"/>
                </a:lnTo>
                <a:lnTo>
                  <a:pt x="2284221" y="2575837"/>
                </a:lnTo>
                <a:lnTo>
                  <a:pt x="2316180" y="2544425"/>
                </a:lnTo>
                <a:lnTo>
                  <a:pt x="2346875" y="2513012"/>
                </a:lnTo>
                <a:lnTo>
                  <a:pt x="2376246" y="2481599"/>
                </a:lnTo>
                <a:lnTo>
                  <a:pt x="2404230" y="2450187"/>
                </a:lnTo>
                <a:close/>
              </a:path>
              <a:path w="2946400" h="2774950">
                <a:moveTo>
                  <a:pt x="398438" y="1612516"/>
                </a:moveTo>
                <a:lnTo>
                  <a:pt x="0" y="2083706"/>
                </a:lnTo>
                <a:lnTo>
                  <a:pt x="0" y="2450187"/>
                </a:lnTo>
                <a:lnTo>
                  <a:pt x="604442" y="2450187"/>
                </a:lnTo>
                <a:lnTo>
                  <a:pt x="604442" y="2711959"/>
                </a:lnTo>
                <a:lnTo>
                  <a:pt x="1011319" y="2711959"/>
                </a:lnTo>
                <a:lnTo>
                  <a:pt x="1011319" y="2617721"/>
                </a:lnTo>
                <a:lnTo>
                  <a:pt x="981378" y="2596779"/>
                </a:lnTo>
                <a:lnTo>
                  <a:pt x="952112" y="2575837"/>
                </a:lnTo>
                <a:lnTo>
                  <a:pt x="923527" y="2554896"/>
                </a:lnTo>
                <a:lnTo>
                  <a:pt x="895626" y="2544425"/>
                </a:lnTo>
                <a:lnTo>
                  <a:pt x="868414" y="2513012"/>
                </a:lnTo>
                <a:lnTo>
                  <a:pt x="816071" y="2471128"/>
                </a:lnTo>
                <a:lnTo>
                  <a:pt x="766530" y="2429245"/>
                </a:lnTo>
                <a:lnTo>
                  <a:pt x="742821" y="2397832"/>
                </a:lnTo>
                <a:lnTo>
                  <a:pt x="719825" y="2376890"/>
                </a:lnTo>
                <a:lnTo>
                  <a:pt x="697546" y="2345478"/>
                </a:lnTo>
                <a:lnTo>
                  <a:pt x="675987" y="2324536"/>
                </a:lnTo>
                <a:lnTo>
                  <a:pt x="655154" y="2293123"/>
                </a:lnTo>
                <a:lnTo>
                  <a:pt x="635049" y="2261711"/>
                </a:lnTo>
                <a:lnTo>
                  <a:pt x="615678" y="2240769"/>
                </a:lnTo>
                <a:lnTo>
                  <a:pt x="597044" y="2209356"/>
                </a:lnTo>
                <a:lnTo>
                  <a:pt x="579151" y="2177944"/>
                </a:lnTo>
                <a:lnTo>
                  <a:pt x="562004" y="2146531"/>
                </a:lnTo>
                <a:lnTo>
                  <a:pt x="545606" y="2115118"/>
                </a:lnTo>
                <a:lnTo>
                  <a:pt x="271897" y="2115118"/>
                </a:lnTo>
                <a:lnTo>
                  <a:pt x="458614" y="1895230"/>
                </a:lnTo>
                <a:lnTo>
                  <a:pt x="454406" y="1884759"/>
                </a:lnTo>
                <a:lnTo>
                  <a:pt x="450323" y="1874288"/>
                </a:lnTo>
                <a:lnTo>
                  <a:pt x="446365" y="1863817"/>
                </a:lnTo>
                <a:lnTo>
                  <a:pt x="442533" y="1842875"/>
                </a:lnTo>
                <a:lnTo>
                  <a:pt x="438826" y="1832404"/>
                </a:lnTo>
                <a:lnTo>
                  <a:pt x="435245" y="1821934"/>
                </a:lnTo>
                <a:lnTo>
                  <a:pt x="431790" y="1800992"/>
                </a:lnTo>
                <a:lnTo>
                  <a:pt x="428462" y="1790521"/>
                </a:lnTo>
                <a:lnTo>
                  <a:pt x="425260" y="1780050"/>
                </a:lnTo>
                <a:lnTo>
                  <a:pt x="422184" y="1759108"/>
                </a:lnTo>
                <a:lnTo>
                  <a:pt x="419236" y="1748637"/>
                </a:lnTo>
                <a:lnTo>
                  <a:pt x="416414" y="1727696"/>
                </a:lnTo>
                <a:lnTo>
                  <a:pt x="413720" y="1717225"/>
                </a:lnTo>
                <a:lnTo>
                  <a:pt x="411153" y="1706754"/>
                </a:lnTo>
                <a:lnTo>
                  <a:pt x="408713" y="1685812"/>
                </a:lnTo>
                <a:lnTo>
                  <a:pt x="406402" y="1675341"/>
                </a:lnTo>
                <a:lnTo>
                  <a:pt x="404218" y="1664870"/>
                </a:lnTo>
                <a:lnTo>
                  <a:pt x="402163" y="1643929"/>
                </a:lnTo>
                <a:lnTo>
                  <a:pt x="400236" y="1633458"/>
                </a:lnTo>
                <a:lnTo>
                  <a:pt x="398438" y="1612516"/>
                </a:lnTo>
                <a:close/>
              </a:path>
              <a:path w="2946400" h="2774950">
                <a:moveTo>
                  <a:pt x="2945973" y="1256506"/>
                </a:moveTo>
                <a:lnTo>
                  <a:pt x="1862498" y="1256506"/>
                </a:lnTo>
                <a:lnTo>
                  <a:pt x="1862498" y="1821934"/>
                </a:lnTo>
                <a:lnTo>
                  <a:pt x="2222424" y="1821934"/>
                </a:lnTo>
                <a:lnTo>
                  <a:pt x="2215180" y="1853346"/>
                </a:lnTo>
                <a:lnTo>
                  <a:pt x="2205771" y="1884759"/>
                </a:lnTo>
                <a:lnTo>
                  <a:pt x="2194313" y="1905701"/>
                </a:lnTo>
                <a:lnTo>
                  <a:pt x="2180925" y="1937113"/>
                </a:lnTo>
                <a:lnTo>
                  <a:pt x="2165721" y="1958055"/>
                </a:lnTo>
                <a:lnTo>
                  <a:pt x="2148820" y="1978997"/>
                </a:lnTo>
                <a:lnTo>
                  <a:pt x="2130338" y="1999939"/>
                </a:lnTo>
                <a:lnTo>
                  <a:pt x="2110393" y="2010409"/>
                </a:lnTo>
                <a:lnTo>
                  <a:pt x="2089100" y="2031351"/>
                </a:lnTo>
                <a:lnTo>
                  <a:pt x="2066578" y="2041822"/>
                </a:lnTo>
                <a:lnTo>
                  <a:pt x="2042942" y="2062764"/>
                </a:lnTo>
                <a:lnTo>
                  <a:pt x="2018311" y="2073235"/>
                </a:lnTo>
                <a:lnTo>
                  <a:pt x="1992799" y="2083706"/>
                </a:lnTo>
                <a:lnTo>
                  <a:pt x="1939607" y="2104647"/>
                </a:lnTo>
                <a:lnTo>
                  <a:pt x="1912159" y="2104647"/>
                </a:lnTo>
                <a:lnTo>
                  <a:pt x="1884300" y="2115118"/>
                </a:lnTo>
                <a:lnTo>
                  <a:pt x="1195199" y="2115118"/>
                </a:lnTo>
                <a:lnTo>
                  <a:pt x="1195199" y="2450187"/>
                </a:lnTo>
                <a:lnTo>
                  <a:pt x="2404230" y="2450187"/>
                </a:lnTo>
                <a:lnTo>
                  <a:pt x="2430208" y="2711959"/>
                </a:lnTo>
                <a:lnTo>
                  <a:pt x="2945973" y="2711959"/>
                </a:lnTo>
                <a:lnTo>
                  <a:pt x="2945973" y="1256506"/>
                </a:lnTo>
                <a:close/>
              </a:path>
              <a:path w="2946400" h="2774950">
                <a:moveTo>
                  <a:pt x="604442" y="1738166"/>
                </a:moveTo>
                <a:lnTo>
                  <a:pt x="458614" y="1895230"/>
                </a:lnTo>
                <a:lnTo>
                  <a:pt x="462535" y="1916172"/>
                </a:lnTo>
                <a:lnTo>
                  <a:pt x="466558" y="1926642"/>
                </a:lnTo>
                <a:lnTo>
                  <a:pt x="470681" y="1937113"/>
                </a:lnTo>
                <a:lnTo>
                  <a:pt x="474905" y="1947584"/>
                </a:lnTo>
                <a:lnTo>
                  <a:pt x="479228" y="1958055"/>
                </a:lnTo>
                <a:lnTo>
                  <a:pt x="483652" y="1968526"/>
                </a:lnTo>
                <a:lnTo>
                  <a:pt x="488176" y="1989468"/>
                </a:lnTo>
                <a:lnTo>
                  <a:pt x="507265" y="2031351"/>
                </a:lnTo>
                <a:lnTo>
                  <a:pt x="527935" y="2073235"/>
                </a:lnTo>
                <a:lnTo>
                  <a:pt x="533347" y="2094177"/>
                </a:lnTo>
                <a:lnTo>
                  <a:pt x="538858" y="2104647"/>
                </a:lnTo>
                <a:lnTo>
                  <a:pt x="544466" y="2115118"/>
                </a:lnTo>
                <a:lnTo>
                  <a:pt x="604442" y="2115118"/>
                </a:lnTo>
                <a:lnTo>
                  <a:pt x="604442" y="1738166"/>
                </a:lnTo>
                <a:close/>
              </a:path>
              <a:path w="2946400" h="2774950">
                <a:moveTo>
                  <a:pt x="1202428" y="1350744"/>
                </a:moveTo>
                <a:lnTo>
                  <a:pt x="1011319" y="1350744"/>
                </a:lnTo>
                <a:lnTo>
                  <a:pt x="1011319" y="2115118"/>
                </a:lnTo>
                <a:lnTo>
                  <a:pt x="1728282" y="2115118"/>
                </a:lnTo>
                <a:lnTo>
                  <a:pt x="1662773" y="2104647"/>
                </a:lnTo>
                <a:lnTo>
                  <a:pt x="1602679" y="2094177"/>
                </a:lnTo>
                <a:lnTo>
                  <a:pt x="1547787" y="2073235"/>
                </a:lnTo>
                <a:lnTo>
                  <a:pt x="1497881" y="2052293"/>
                </a:lnTo>
                <a:lnTo>
                  <a:pt x="1452749" y="2020880"/>
                </a:lnTo>
                <a:lnTo>
                  <a:pt x="1412175" y="1989468"/>
                </a:lnTo>
                <a:lnTo>
                  <a:pt x="1375945" y="1947584"/>
                </a:lnTo>
                <a:lnTo>
                  <a:pt x="1343844" y="1916172"/>
                </a:lnTo>
                <a:lnTo>
                  <a:pt x="1315660" y="1874288"/>
                </a:lnTo>
                <a:lnTo>
                  <a:pt x="1291176" y="1832404"/>
                </a:lnTo>
                <a:lnTo>
                  <a:pt x="1270180" y="1780050"/>
                </a:lnTo>
                <a:lnTo>
                  <a:pt x="1252456" y="1738166"/>
                </a:lnTo>
                <a:lnTo>
                  <a:pt x="1237791" y="1696283"/>
                </a:lnTo>
                <a:lnTo>
                  <a:pt x="1225970" y="1643929"/>
                </a:lnTo>
                <a:lnTo>
                  <a:pt x="1216779" y="1602045"/>
                </a:lnTo>
                <a:lnTo>
                  <a:pt x="1210003" y="1560161"/>
                </a:lnTo>
                <a:lnTo>
                  <a:pt x="1205428" y="1518278"/>
                </a:lnTo>
                <a:lnTo>
                  <a:pt x="1202841" y="1476394"/>
                </a:lnTo>
                <a:lnTo>
                  <a:pt x="1202026" y="1434511"/>
                </a:lnTo>
                <a:lnTo>
                  <a:pt x="1201961" y="1403098"/>
                </a:lnTo>
                <a:lnTo>
                  <a:pt x="1202066" y="1371685"/>
                </a:lnTo>
                <a:lnTo>
                  <a:pt x="1202428" y="1350744"/>
                </a:lnTo>
                <a:close/>
              </a:path>
              <a:path w="2946400" h="2774950">
                <a:moveTo>
                  <a:pt x="1691812" y="0"/>
                </a:moveTo>
                <a:lnTo>
                  <a:pt x="1419443" y="31412"/>
                </a:lnTo>
                <a:lnTo>
                  <a:pt x="1328000" y="52354"/>
                </a:lnTo>
                <a:lnTo>
                  <a:pt x="1147876" y="115179"/>
                </a:lnTo>
                <a:lnTo>
                  <a:pt x="1060441" y="157063"/>
                </a:lnTo>
                <a:lnTo>
                  <a:pt x="975589" y="209417"/>
                </a:lnTo>
                <a:lnTo>
                  <a:pt x="893942" y="272243"/>
                </a:lnTo>
                <a:lnTo>
                  <a:pt x="816125" y="335068"/>
                </a:lnTo>
                <a:lnTo>
                  <a:pt x="742761" y="408364"/>
                </a:lnTo>
                <a:lnTo>
                  <a:pt x="674472" y="481660"/>
                </a:lnTo>
                <a:lnTo>
                  <a:pt x="611883" y="575898"/>
                </a:lnTo>
                <a:lnTo>
                  <a:pt x="555617" y="670136"/>
                </a:lnTo>
                <a:lnTo>
                  <a:pt x="506297" y="774845"/>
                </a:lnTo>
                <a:lnTo>
                  <a:pt x="464546" y="879554"/>
                </a:lnTo>
                <a:lnTo>
                  <a:pt x="430988" y="1005204"/>
                </a:lnTo>
                <a:lnTo>
                  <a:pt x="406246" y="1130855"/>
                </a:lnTo>
                <a:lnTo>
                  <a:pt x="390944" y="1266977"/>
                </a:lnTo>
                <a:lnTo>
                  <a:pt x="385705" y="1413569"/>
                </a:lnTo>
                <a:lnTo>
                  <a:pt x="385768" y="1434511"/>
                </a:lnTo>
                <a:lnTo>
                  <a:pt x="385956" y="1444982"/>
                </a:lnTo>
                <a:lnTo>
                  <a:pt x="386262" y="1455453"/>
                </a:lnTo>
                <a:lnTo>
                  <a:pt x="386683" y="1465923"/>
                </a:lnTo>
                <a:lnTo>
                  <a:pt x="387215" y="1486865"/>
                </a:lnTo>
                <a:lnTo>
                  <a:pt x="387852" y="1497336"/>
                </a:lnTo>
                <a:lnTo>
                  <a:pt x="388591" y="1507807"/>
                </a:lnTo>
                <a:lnTo>
                  <a:pt x="389426" y="1518278"/>
                </a:lnTo>
                <a:lnTo>
                  <a:pt x="390354" y="1528749"/>
                </a:lnTo>
                <a:lnTo>
                  <a:pt x="391370" y="1549691"/>
                </a:lnTo>
                <a:lnTo>
                  <a:pt x="392470" y="1560161"/>
                </a:lnTo>
                <a:lnTo>
                  <a:pt x="393648" y="1570632"/>
                </a:lnTo>
                <a:lnTo>
                  <a:pt x="394901" y="1581103"/>
                </a:lnTo>
                <a:lnTo>
                  <a:pt x="396224" y="1591574"/>
                </a:lnTo>
                <a:lnTo>
                  <a:pt x="397613" y="1612516"/>
                </a:lnTo>
                <a:lnTo>
                  <a:pt x="622043" y="1350744"/>
                </a:lnTo>
                <a:lnTo>
                  <a:pt x="1202428" y="1350744"/>
                </a:lnTo>
                <a:lnTo>
                  <a:pt x="1202790" y="1329802"/>
                </a:lnTo>
                <a:lnTo>
                  <a:pt x="1204578" y="1287918"/>
                </a:lnTo>
                <a:lnTo>
                  <a:pt x="1207881" y="1235564"/>
                </a:lnTo>
                <a:lnTo>
                  <a:pt x="1213146" y="1193680"/>
                </a:lnTo>
                <a:lnTo>
                  <a:pt x="1220820" y="1141326"/>
                </a:lnTo>
                <a:lnTo>
                  <a:pt x="1231353" y="1088972"/>
                </a:lnTo>
                <a:lnTo>
                  <a:pt x="1245192" y="1036617"/>
                </a:lnTo>
                <a:lnTo>
                  <a:pt x="1262784" y="984263"/>
                </a:lnTo>
                <a:lnTo>
                  <a:pt x="1284579" y="931908"/>
                </a:lnTo>
                <a:lnTo>
                  <a:pt x="1311024" y="879554"/>
                </a:lnTo>
                <a:lnTo>
                  <a:pt x="1342568" y="837670"/>
                </a:lnTo>
                <a:lnTo>
                  <a:pt x="1379657" y="795787"/>
                </a:lnTo>
                <a:lnTo>
                  <a:pt x="1422741" y="764374"/>
                </a:lnTo>
                <a:lnTo>
                  <a:pt x="1472268" y="732961"/>
                </a:lnTo>
                <a:lnTo>
                  <a:pt x="1528685" y="701549"/>
                </a:lnTo>
                <a:lnTo>
                  <a:pt x="1592440" y="680607"/>
                </a:lnTo>
                <a:lnTo>
                  <a:pt x="1663982" y="670136"/>
                </a:lnTo>
                <a:lnTo>
                  <a:pt x="2813596" y="670136"/>
                </a:lnTo>
                <a:lnTo>
                  <a:pt x="2805206" y="649194"/>
                </a:lnTo>
                <a:lnTo>
                  <a:pt x="2767226" y="575898"/>
                </a:lnTo>
                <a:lnTo>
                  <a:pt x="2724863" y="502602"/>
                </a:lnTo>
                <a:lnTo>
                  <a:pt x="2678153" y="439777"/>
                </a:lnTo>
                <a:lnTo>
                  <a:pt x="2627132" y="376951"/>
                </a:lnTo>
                <a:lnTo>
                  <a:pt x="2571836" y="314126"/>
                </a:lnTo>
                <a:lnTo>
                  <a:pt x="2512303" y="261772"/>
                </a:lnTo>
                <a:lnTo>
                  <a:pt x="2448566" y="219888"/>
                </a:lnTo>
                <a:lnTo>
                  <a:pt x="2380664" y="167534"/>
                </a:lnTo>
                <a:lnTo>
                  <a:pt x="2308632" y="136121"/>
                </a:lnTo>
                <a:lnTo>
                  <a:pt x="2232507" y="104708"/>
                </a:lnTo>
                <a:lnTo>
                  <a:pt x="2152323" y="73296"/>
                </a:lnTo>
                <a:lnTo>
                  <a:pt x="2068119" y="52354"/>
                </a:lnTo>
                <a:lnTo>
                  <a:pt x="1979929" y="31412"/>
                </a:lnTo>
                <a:lnTo>
                  <a:pt x="1887791" y="10470"/>
                </a:lnTo>
                <a:lnTo>
                  <a:pt x="1791740" y="10470"/>
                </a:lnTo>
                <a:lnTo>
                  <a:pt x="1691812" y="0"/>
                </a:lnTo>
                <a:close/>
              </a:path>
              <a:path w="2946400" h="2774950">
                <a:moveTo>
                  <a:pt x="2813596" y="670136"/>
                </a:moveTo>
                <a:lnTo>
                  <a:pt x="1828230" y="670136"/>
                </a:lnTo>
                <a:lnTo>
                  <a:pt x="1855134" y="680607"/>
                </a:lnTo>
                <a:lnTo>
                  <a:pt x="1881280" y="691078"/>
                </a:lnTo>
                <a:lnTo>
                  <a:pt x="1906592" y="701549"/>
                </a:lnTo>
                <a:lnTo>
                  <a:pt x="1930991" y="712020"/>
                </a:lnTo>
                <a:lnTo>
                  <a:pt x="1954399" y="722491"/>
                </a:lnTo>
                <a:lnTo>
                  <a:pt x="1976739" y="743432"/>
                </a:lnTo>
                <a:lnTo>
                  <a:pt x="1997932" y="753903"/>
                </a:lnTo>
                <a:lnTo>
                  <a:pt x="2036567" y="795787"/>
                </a:lnTo>
                <a:lnTo>
                  <a:pt x="2069679" y="837670"/>
                </a:lnTo>
                <a:lnTo>
                  <a:pt x="2096647" y="890025"/>
                </a:lnTo>
                <a:lnTo>
                  <a:pt x="2107631" y="910967"/>
                </a:lnTo>
                <a:lnTo>
                  <a:pt x="2116846" y="942379"/>
                </a:lnTo>
                <a:lnTo>
                  <a:pt x="2124212" y="963321"/>
                </a:lnTo>
                <a:lnTo>
                  <a:pt x="2129652" y="994734"/>
                </a:lnTo>
                <a:lnTo>
                  <a:pt x="2912571" y="994734"/>
                </a:lnTo>
                <a:lnTo>
                  <a:pt x="2892485" y="900496"/>
                </a:lnTo>
                <a:lnTo>
                  <a:pt x="2867872" y="816729"/>
                </a:lnTo>
                <a:lnTo>
                  <a:pt x="2838767" y="732961"/>
                </a:lnTo>
                <a:lnTo>
                  <a:pt x="2813596" y="670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8644" y="2709542"/>
            <a:ext cx="3733800" cy="3733800"/>
          </a:xfrm>
          <a:custGeom>
            <a:avLst/>
            <a:gdLst/>
            <a:ahLst/>
            <a:cxnLst/>
            <a:rect l="l" t="t" r="r" b="b"/>
            <a:pathLst>
              <a:path w="3733800" h="3733800">
                <a:moveTo>
                  <a:pt x="1866801" y="0"/>
                </a:moveTo>
                <a:lnTo>
                  <a:pt x="1713695" y="6188"/>
                </a:lnTo>
                <a:lnTo>
                  <a:pt x="1563997" y="24433"/>
                </a:lnTo>
                <a:lnTo>
                  <a:pt x="1418188" y="54254"/>
                </a:lnTo>
                <a:lnTo>
                  <a:pt x="1276748" y="95170"/>
                </a:lnTo>
                <a:lnTo>
                  <a:pt x="1140158" y="146702"/>
                </a:lnTo>
                <a:lnTo>
                  <a:pt x="1008899" y="208369"/>
                </a:lnTo>
                <a:lnTo>
                  <a:pt x="883450" y="279690"/>
                </a:lnTo>
                <a:lnTo>
                  <a:pt x="764293" y="360184"/>
                </a:lnTo>
                <a:lnTo>
                  <a:pt x="651907" y="449372"/>
                </a:lnTo>
                <a:lnTo>
                  <a:pt x="546773" y="546773"/>
                </a:lnTo>
                <a:lnTo>
                  <a:pt x="449372" y="651907"/>
                </a:lnTo>
                <a:lnTo>
                  <a:pt x="360184" y="764293"/>
                </a:lnTo>
                <a:lnTo>
                  <a:pt x="279690" y="883450"/>
                </a:lnTo>
                <a:lnTo>
                  <a:pt x="208369" y="1008899"/>
                </a:lnTo>
                <a:lnTo>
                  <a:pt x="146702" y="1140158"/>
                </a:lnTo>
                <a:lnTo>
                  <a:pt x="95170" y="1276748"/>
                </a:lnTo>
                <a:lnTo>
                  <a:pt x="54254" y="1418188"/>
                </a:lnTo>
                <a:lnTo>
                  <a:pt x="24433" y="1563997"/>
                </a:lnTo>
                <a:lnTo>
                  <a:pt x="6188" y="1713695"/>
                </a:lnTo>
                <a:lnTo>
                  <a:pt x="0" y="1866801"/>
                </a:lnTo>
                <a:lnTo>
                  <a:pt x="6188" y="2019908"/>
                </a:lnTo>
                <a:lnTo>
                  <a:pt x="24433" y="2169606"/>
                </a:lnTo>
                <a:lnTo>
                  <a:pt x="54254" y="2315415"/>
                </a:lnTo>
                <a:lnTo>
                  <a:pt x="95170" y="2456855"/>
                </a:lnTo>
                <a:lnTo>
                  <a:pt x="146702" y="2593444"/>
                </a:lnTo>
                <a:lnTo>
                  <a:pt x="208369" y="2724704"/>
                </a:lnTo>
                <a:lnTo>
                  <a:pt x="279690" y="2850152"/>
                </a:lnTo>
                <a:lnTo>
                  <a:pt x="360184" y="2969310"/>
                </a:lnTo>
                <a:lnTo>
                  <a:pt x="449372" y="3081696"/>
                </a:lnTo>
                <a:lnTo>
                  <a:pt x="546773" y="3186829"/>
                </a:lnTo>
                <a:lnTo>
                  <a:pt x="651907" y="3284230"/>
                </a:lnTo>
                <a:lnTo>
                  <a:pt x="764293" y="3373418"/>
                </a:lnTo>
                <a:lnTo>
                  <a:pt x="883450" y="3453913"/>
                </a:lnTo>
                <a:lnTo>
                  <a:pt x="1008899" y="3525234"/>
                </a:lnTo>
                <a:lnTo>
                  <a:pt x="1140158" y="3586900"/>
                </a:lnTo>
                <a:lnTo>
                  <a:pt x="1276748" y="3638432"/>
                </a:lnTo>
                <a:lnTo>
                  <a:pt x="1418188" y="3679349"/>
                </a:lnTo>
                <a:lnTo>
                  <a:pt x="1563997" y="3709170"/>
                </a:lnTo>
                <a:lnTo>
                  <a:pt x="1713695" y="3727415"/>
                </a:lnTo>
                <a:lnTo>
                  <a:pt x="1866801" y="3733603"/>
                </a:lnTo>
                <a:lnTo>
                  <a:pt x="2019908" y="3727415"/>
                </a:lnTo>
                <a:lnTo>
                  <a:pt x="2169606" y="3709170"/>
                </a:lnTo>
                <a:lnTo>
                  <a:pt x="2315415" y="3679349"/>
                </a:lnTo>
                <a:lnTo>
                  <a:pt x="2456855" y="3638432"/>
                </a:lnTo>
                <a:lnTo>
                  <a:pt x="2593444" y="3586900"/>
                </a:lnTo>
                <a:lnTo>
                  <a:pt x="2724704" y="3525234"/>
                </a:lnTo>
                <a:lnTo>
                  <a:pt x="2850152" y="3453913"/>
                </a:lnTo>
                <a:lnTo>
                  <a:pt x="2969310" y="3373418"/>
                </a:lnTo>
                <a:lnTo>
                  <a:pt x="3081696" y="3284230"/>
                </a:lnTo>
                <a:lnTo>
                  <a:pt x="3186829" y="3186829"/>
                </a:lnTo>
                <a:lnTo>
                  <a:pt x="3284230" y="3081696"/>
                </a:lnTo>
                <a:lnTo>
                  <a:pt x="3373418" y="2969310"/>
                </a:lnTo>
                <a:lnTo>
                  <a:pt x="3453913" y="2850152"/>
                </a:lnTo>
                <a:lnTo>
                  <a:pt x="3525234" y="2724704"/>
                </a:lnTo>
                <a:lnTo>
                  <a:pt x="3586900" y="2593444"/>
                </a:lnTo>
                <a:lnTo>
                  <a:pt x="3638432" y="2456855"/>
                </a:lnTo>
                <a:lnTo>
                  <a:pt x="3679349" y="2315415"/>
                </a:lnTo>
                <a:lnTo>
                  <a:pt x="3709170" y="2169606"/>
                </a:lnTo>
                <a:lnTo>
                  <a:pt x="3727415" y="2019908"/>
                </a:lnTo>
                <a:lnTo>
                  <a:pt x="3733603" y="1866801"/>
                </a:lnTo>
                <a:lnTo>
                  <a:pt x="3727415" y="1713695"/>
                </a:lnTo>
                <a:lnTo>
                  <a:pt x="3709170" y="1563997"/>
                </a:lnTo>
                <a:lnTo>
                  <a:pt x="3679349" y="1418188"/>
                </a:lnTo>
                <a:lnTo>
                  <a:pt x="3638432" y="1276748"/>
                </a:lnTo>
                <a:lnTo>
                  <a:pt x="3586900" y="1140158"/>
                </a:lnTo>
                <a:lnTo>
                  <a:pt x="3525234" y="1008899"/>
                </a:lnTo>
                <a:lnTo>
                  <a:pt x="3453913" y="883450"/>
                </a:lnTo>
                <a:lnTo>
                  <a:pt x="3373418" y="764293"/>
                </a:lnTo>
                <a:lnTo>
                  <a:pt x="3284230" y="651907"/>
                </a:lnTo>
                <a:lnTo>
                  <a:pt x="3186829" y="546773"/>
                </a:lnTo>
                <a:lnTo>
                  <a:pt x="3081696" y="449372"/>
                </a:lnTo>
                <a:lnTo>
                  <a:pt x="2969310" y="360184"/>
                </a:lnTo>
                <a:lnTo>
                  <a:pt x="2850152" y="279690"/>
                </a:lnTo>
                <a:lnTo>
                  <a:pt x="2724704" y="208369"/>
                </a:lnTo>
                <a:lnTo>
                  <a:pt x="2593444" y="146702"/>
                </a:lnTo>
                <a:lnTo>
                  <a:pt x="2456855" y="95170"/>
                </a:lnTo>
                <a:lnTo>
                  <a:pt x="2315415" y="54254"/>
                </a:lnTo>
                <a:lnTo>
                  <a:pt x="2169606" y="24433"/>
                </a:lnTo>
                <a:lnTo>
                  <a:pt x="2019908" y="6188"/>
                </a:lnTo>
                <a:lnTo>
                  <a:pt x="1866801" y="0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14074" y="3135077"/>
            <a:ext cx="1145540" cy="2607310"/>
          </a:xfrm>
          <a:custGeom>
            <a:avLst/>
            <a:gdLst/>
            <a:ahLst/>
            <a:cxnLst/>
            <a:rect l="l" t="t" r="r" b="b"/>
            <a:pathLst>
              <a:path w="1145540" h="2607310">
                <a:moveTo>
                  <a:pt x="1127844" y="1664870"/>
                </a:moveTo>
                <a:lnTo>
                  <a:pt x="593233" y="1664870"/>
                </a:lnTo>
                <a:lnTo>
                  <a:pt x="605158" y="1675341"/>
                </a:lnTo>
                <a:lnTo>
                  <a:pt x="616067" y="1675341"/>
                </a:lnTo>
                <a:lnTo>
                  <a:pt x="625977" y="1685812"/>
                </a:lnTo>
                <a:lnTo>
                  <a:pt x="634902" y="1685812"/>
                </a:lnTo>
                <a:lnTo>
                  <a:pt x="642859" y="1696283"/>
                </a:lnTo>
                <a:lnTo>
                  <a:pt x="649863" y="1706754"/>
                </a:lnTo>
                <a:lnTo>
                  <a:pt x="655928" y="1727696"/>
                </a:lnTo>
                <a:lnTo>
                  <a:pt x="661071" y="1738166"/>
                </a:lnTo>
                <a:lnTo>
                  <a:pt x="665307" y="1748637"/>
                </a:lnTo>
                <a:lnTo>
                  <a:pt x="668378" y="1769579"/>
                </a:lnTo>
                <a:lnTo>
                  <a:pt x="671583" y="1780050"/>
                </a:lnTo>
                <a:lnTo>
                  <a:pt x="674897" y="1790521"/>
                </a:lnTo>
                <a:lnTo>
                  <a:pt x="678297" y="1800992"/>
                </a:lnTo>
                <a:lnTo>
                  <a:pt x="681758" y="1811463"/>
                </a:lnTo>
                <a:lnTo>
                  <a:pt x="692267" y="1853346"/>
                </a:lnTo>
                <a:lnTo>
                  <a:pt x="705673" y="1895230"/>
                </a:lnTo>
                <a:lnTo>
                  <a:pt x="708756" y="1916172"/>
                </a:lnTo>
                <a:lnTo>
                  <a:pt x="711682" y="1926642"/>
                </a:lnTo>
                <a:lnTo>
                  <a:pt x="714429" y="1937113"/>
                </a:lnTo>
                <a:lnTo>
                  <a:pt x="716971" y="1947584"/>
                </a:lnTo>
                <a:lnTo>
                  <a:pt x="719285" y="1958055"/>
                </a:lnTo>
                <a:lnTo>
                  <a:pt x="721346" y="1978997"/>
                </a:lnTo>
                <a:lnTo>
                  <a:pt x="723131" y="1989468"/>
                </a:lnTo>
                <a:lnTo>
                  <a:pt x="724251" y="1999939"/>
                </a:lnTo>
                <a:lnTo>
                  <a:pt x="724724" y="2010409"/>
                </a:lnTo>
                <a:lnTo>
                  <a:pt x="724609" y="2020880"/>
                </a:lnTo>
                <a:lnTo>
                  <a:pt x="723963" y="2031351"/>
                </a:lnTo>
                <a:lnTo>
                  <a:pt x="722847" y="2052293"/>
                </a:lnTo>
                <a:lnTo>
                  <a:pt x="721320" y="2062764"/>
                </a:lnTo>
                <a:lnTo>
                  <a:pt x="719439" y="2073235"/>
                </a:lnTo>
                <a:lnTo>
                  <a:pt x="717264" y="2083706"/>
                </a:lnTo>
                <a:lnTo>
                  <a:pt x="714854" y="2094177"/>
                </a:lnTo>
                <a:lnTo>
                  <a:pt x="712267" y="2115118"/>
                </a:lnTo>
                <a:lnTo>
                  <a:pt x="709564" y="2125589"/>
                </a:lnTo>
                <a:lnTo>
                  <a:pt x="706801" y="2136060"/>
                </a:lnTo>
                <a:lnTo>
                  <a:pt x="698929" y="2167473"/>
                </a:lnTo>
                <a:lnTo>
                  <a:pt x="688556" y="2219827"/>
                </a:lnTo>
                <a:lnTo>
                  <a:pt x="678027" y="2261711"/>
                </a:lnTo>
                <a:lnTo>
                  <a:pt x="672721" y="2282653"/>
                </a:lnTo>
                <a:lnTo>
                  <a:pt x="651375" y="2376890"/>
                </a:lnTo>
                <a:lnTo>
                  <a:pt x="640723" y="2418774"/>
                </a:lnTo>
                <a:lnTo>
                  <a:pt x="635426" y="2439716"/>
                </a:lnTo>
                <a:lnTo>
                  <a:pt x="630158" y="2471128"/>
                </a:lnTo>
                <a:lnTo>
                  <a:pt x="624924" y="2492070"/>
                </a:lnTo>
                <a:lnTo>
                  <a:pt x="614589" y="2533954"/>
                </a:lnTo>
                <a:lnTo>
                  <a:pt x="604475" y="2575837"/>
                </a:lnTo>
                <a:lnTo>
                  <a:pt x="599517" y="2607250"/>
                </a:lnTo>
                <a:lnTo>
                  <a:pt x="639809" y="2607250"/>
                </a:lnTo>
                <a:lnTo>
                  <a:pt x="677287" y="2565366"/>
                </a:lnTo>
                <a:lnTo>
                  <a:pt x="686592" y="2565366"/>
                </a:lnTo>
                <a:lnTo>
                  <a:pt x="807786" y="2418774"/>
                </a:lnTo>
                <a:lnTo>
                  <a:pt x="896782" y="2293123"/>
                </a:lnTo>
                <a:lnTo>
                  <a:pt x="971923" y="2167473"/>
                </a:lnTo>
                <a:lnTo>
                  <a:pt x="1033359" y="2031351"/>
                </a:lnTo>
                <a:lnTo>
                  <a:pt x="1081240" y="1895230"/>
                </a:lnTo>
                <a:lnTo>
                  <a:pt x="1115717" y="1748637"/>
                </a:lnTo>
                <a:lnTo>
                  <a:pt x="1127844" y="1664870"/>
                </a:lnTo>
                <a:close/>
              </a:path>
              <a:path w="1145540" h="2607310">
                <a:moveTo>
                  <a:pt x="355997" y="1706754"/>
                </a:moveTo>
                <a:lnTo>
                  <a:pt x="247734" y="1706754"/>
                </a:lnTo>
                <a:lnTo>
                  <a:pt x="267433" y="1717225"/>
                </a:lnTo>
                <a:lnTo>
                  <a:pt x="332231" y="1717225"/>
                </a:lnTo>
                <a:lnTo>
                  <a:pt x="355997" y="1706754"/>
                </a:lnTo>
                <a:close/>
              </a:path>
              <a:path w="1145540" h="2607310">
                <a:moveTo>
                  <a:pt x="253778" y="0"/>
                </a:moveTo>
                <a:lnTo>
                  <a:pt x="40849" y="0"/>
                </a:lnTo>
                <a:lnTo>
                  <a:pt x="30836" y="10470"/>
                </a:lnTo>
                <a:lnTo>
                  <a:pt x="22139" y="31412"/>
                </a:lnTo>
                <a:lnTo>
                  <a:pt x="18965" y="31412"/>
                </a:lnTo>
                <a:lnTo>
                  <a:pt x="16785" y="41883"/>
                </a:lnTo>
                <a:lnTo>
                  <a:pt x="15570" y="52354"/>
                </a:lnTo>
                <a:lnTo>
                  <a:pt x="15296" y="73296"/>
                </a:lnTo>
                <a:lnTo>
                  <a:pt x="15934" y="83767"/>
                </a:lnTo>
                <a:lnTo>
                  <a:pt x="17459" y="94237"/>
                </a:lnTo>
                <a:lnTo>
                  <a:pt x="19844" y="104708"/>
                </a:lnTo>
                <a:lnTo>
                  <a:pt x="23062" y="125650"/>
                </a:lnTo>
                <a:lnTo>
                  <a:pt x="27086" y="136121"/>
                </a:lnTo>
                <a:lnTo>
                  <a:pt x="31890" y="146592"/>
                </a:lnTo>
                <a:lnTo>
                  <a:pt x="37447" y="157063"/>
                </a:lnTo>
                <a:lnTo>
                  <a:pt x="43730" y="178005"/>
                </a:lnTo>
                <a:lnTo>
                  <a:pt x="50714" y="188475"/>
                </a:lnTo>
                <a:lnTo>
                  <a:pt x="58370" y="198946"/>
                </a:lnTo>
                <a:lnTo>
                  <a:pt x="66673" y="209417"/>
                </a:lnTo>
                <a:lnTo>
                  <a:pt x="75596" y="209417"/>
                </a:lnTo>
                <a:lnTo>
                  <a:pt x="85113" y="219888"/>
                </a:lnTo>
                <a:lnTo>
                  <a:pt x="95195" y="230359"/>
                </a:lnTo>
                <a:lnTo>
                  <a:pt x="120489" y="230359"/>
                </a:lnTo>
                <a:lnTo>
                  <a:pt x="133013" y="240830"/>
                </a:lnTo>
                <a:lnTo>
                  <a:pt x="143539" y="251301"/>
                </a:lnTo>
                <a:lnTo>
                  <a:pt x="152215" y="251301"/>
                </a:lnTo>
                <a:lnTo>
                  <a:pt x="159190" y="261772"/>
                </a:lnTo>
                <a:lnTo>
                  <a:pt x="173039" y="303655"/>
                </a:lnTo>
                <a:lnTo>
                  <a:pt x="173730" y="314126"/>
                </a:lnTo>
                <a:lnTo>
                  <a:pt x="173609" y="335068"/>
                </a:lnTo>
                <a:lnTo>
                  <a:pt x="172824" y="345539"/>
                </a:lnTo>
                <a:lnTo>
                  <a:pt x="171524" y="356010"/>
                </a:lnTo>
                <a:lnTo>
                  <a:pt x="169857" y="366480"/>
                </a:lnTo>
                <a:lnTo>
                  <a:pt x="167971" y="387422"/>
                </a:lnTo>
                <a:lnTo>
                  <a:pt x="166014" y="397893"/>
                </a:lnTo>
                <a:lnTo>
                  <a:pt x="164584" y="408364"/>
                </a:lnTo>
                <a:lnTo>
                  <a:pt x="160358" y="439777"/>
                </a:lnTo>
                <a:lnTo>
                  <a:pt x="157509" y="471189"/>
                </a:lnTo>
                <a:lnTo>
                  <a:pt x="149786" y="534015"/>
                </a:lnTo>
                <a:lnTo>
                  <a:pt x="144402" y="575898"/>
                </a:lnTo>
                <a:lnTo>
                  <a:pt x="143047" y="575898"/>
                </a:lnTo>
                <a:lnTo>
                  <a:pt x="130570" y="586369"/>
                </a:lnTo>
                <a:lnTo>
                  <a:pt x="426291" y="586369"/>
                </a:lnTo>
                <a:lnTo>
                  <a:pt x="438517" y="596840"/>
                </a:lnTo>
                <a:lnTo>
                  <a:pt x="462843" y="596840"/>
                </a:lnTo>
                <a:lnTo>
                  <a:pt x="487124" y="607311"/>
                </a:lnTo>
                <a:lnTo>
                  <a:pt x="499293" y="607311"/>
                </a:lnTo>
                <a:lnTo>
                  <a:pt x="511507" y="617782"/>
                </a:lnTo>
                <a:lnTo>
                  <a:pt x="537825" y="617782"/>
                </a:lnTo>
                <a:lnTo>
                  <a:pt x="551873" y="628253"/>
                </a:lnTo>
                <a:lnTo>
                  <a:pt x="580002" y="628253"/>
                </a:lnTo>
                <a:lnTo>
                  <a:pt x="594086" y="638724"/>
                </a:lnTo>
                <a:lnTo>
                  <a:pt x="622305" y="638724"/>
                </a:lnTo>
                <a:lnTo>
                  <a:pt x="636443" y="649194"/>
                </a:lnTo>
                <a:lnTo>
                  <a:pt x="664790" y="649194"/>
                </a:lnTo>
                <a:lnTo>
                  <a:pt x="679002" y="659665"/>
                </a:lnTo>
                <a:lnTo>
                  <a:pt x="822969" y="659665"/>
                </a:lnTo>
                <a:lnTo>
                  <a:pt x="865291" y="806258"/>
                </a:lnTo>
                <a:lnTo>
                  <a:pt x="320344" y="806258"/>
                </a:lnTo>
                <a:lnTo>
                  <a:pt x="298571" y="816729"/>
                </a:lnTo>
                <a:lnTo>
                  <a:pt x="277472" y="816729"/>
                </a:lnTo>
                <a:lnTo>
                  <a:pt x="257164" y="827199"/>
                </a:lnTo>
                <a:lnTo>
                  <a:pt x="237766" y="827199"/>
                </a:lnTo>
                <a:lnTo>
                  <a:pt x="219396" y="837670"/>
                </a:lnTo>
                <a:lnTo>
                  <a:pt x="202173" y="858612"/>
                </a:lnTo>
                <a:lnTo>
                  <a:pt x="186215" y="869083"/>
                </a:lnTo>
                <a:lnTo>
                  <a:pt x="171641" y="890025"/>
                </a:lnTo>
                <a:lnTo>
                  <a:pt x="158569" y="910967"/>
                </a:lnTo>
                <a:lnTo>
                  <a:pt x="147116" y="942379"/>
                </a:lnTo>
                <a:lnTo>
                  <a:pt x="137403" y="963321"/>
                </a:lnTo>
                <a:lnTo>
                  <a:pt x="129547" y="1005204"/>
                </a:lnTo>
                <a:lnTo>
                  <a:pt x="121336" y="1005204"/>
                </a:lnTo>
                <a:lnTo>
                  <a:pt x="111524" y="1015675"/>
                </a:lnTo>
                <a:lnTo>
                  <a:pt x="102435" y="1026146"/>
                </a:lnTo>
                <a:lnTo>
                  <a:pt x="84817" y="1057559"/>
                </a:lnTo>
                <a:lnTo>
                  <a:pt x="68851" y="1078501"/>
                </a:lnTo>
                <a:lnTo>
                  <a:pt x="54542" y="1099442"/>
                </a:lnTo>
                <a:lnTo>
                  <a:pt x="41891" y="1130855"/>
                </a:lnTo>
                <a:lnTo>
                  <a:pt x="30902" y="1151797"/>
                </a:lnTo>
                <a:lnTo>
                  <a:pt x="21576" y="1172739"/>
                </a:lnTo>
                <a:lnTo>
                  <a:pt x="13917" y="1204151"/>
                </a:lnTo>
                <a:lnTo>
                  <a:pt x="7927" y="1225093"/>
                </a:lnTo>
                <a:lnTo>
                  <a:pt x="3609" y="1256506"/>
                </a:lnTo>
                <a:lnTo>
                  <a:pt x="965" y="1277448"/>
                </a:lnTo>
                <a:lnTo>
                  <a:pt x="0" y="1308860"/>
                </a:lnTo>
                <a:lnTo>
                  <a:pt x="714" y="1340273"/>
                </a:lnTo>
                <a:lnTo>
                  <a:pt x="3111" y="1361215"/>
                </a:lnTo>
                <a:lnTo>
                  <a:pt x="7193" y="1392627"/>
                </a:lnTo>
                <a:lnTo>
                  <a:pt x="12963" y="1413569"/>
                </a:lnTo>
                <a:lnTo>
                  <a:pt x="20425" y="1444982"/>
                </a:lnTo>
                <a:lnTo>
                  <a:pt x="29579" y="1465923"/>
                </a:lnTo>
                <a:lnTo>
                  <a:pt x="40430" y="1497336"/>
                </a:lnTo>
                <a:lnTo>
                  <a:pt x="52980" y="1518278"/>
                </a:lnTo>
                <a:lnTo>
                  <a:pt x="112767" y="1612516"/>
                </a:lnTo>
                <a:lnTo>
                  <a:pt x="143860" y="1654399"/>
                </a:lnTo>
                <a:lnTo>
                  <a:pt x="176291" y="1675341"/>
                </a:lnTo>
                <a:lnTo>
                  <a:pt x="210701" y="1696283"/>
                </a:lnTo>
                <a:lnTo>
                  <a:pt x="228850" y="1706754"/>
                </a:lnTo>
                <a:lnTo>
                  <a:pt x="380980" y="1706754"/>
                </a:lnTo>
                <a:lnTo>
                  <a:pt x="407260" y="1696283"/>
                </a:lnTo>
                <a:lnTo>
                  <a:pt x="434918" y="1696283"/>
                </a:lnTo>
                <a:lnTo>
                  <a:pt x="464034" y="1685812"/>
                </a:lnTo>
                <a:lnTo>
                  <a:pt x="476028" y="1675341"/>
                </a:lnTo>
                <a:lnTo>
                  <a:pt x="512947" y="1675341"/>
                </a:lnTo>
                <a:lnTo>
                  <a:pt x="525556" y="1664870"/>
                </a:lnTo>
                <a:lnTo>
                  <a:pt x="1127844" y="1664870"/>
                </a:lnTo>
                <a:lnTo>
                  <a:pt x="1136940" y="1602045"/>
                </a:lnTo>
                <a:lnTo>
                  <a:pt x="1145060" y="1465923"/>
                </a:lnTo>
                <a:lnTo>
                  <a:pt x="1140227" y="1319331"/>
                </a:lnTo>
                <a:lnTo>
                  <a:pt x="1122593" y="1172739"/>
                </a:lnTo>
                <a:lnTo>
                  <a:pt x="1092306" y="1036617"/>
                </a:lnTo>
                <a:lnTo>
                  <a:pt x="1049518" y="890025"/>
                </a:lnTo>
                <a:lnTo>
                  <a:pt x="994379" y="753903"/>
                </a:lnTo>
                <a:lnTo>
                  <a:pt x="927040" y="628253"/>
                </a:lnTo>
                <a:lnTo>
                  <a:pt x="847652" y="502602"/>
                </a:lnTo>
                <a:lnTo>
                  <a:pt x="756363" y="387422"/>
                </a:lnTo>
                <a:lnTo>
                  <a:pt x="653326" y="282713"/>
                </a:lnTo>
                <a:lnTo>
                  <a:pt x="538691" y="178005"/>
                </a:lnTo>
                <a:lnTo>
                  <a:pt x="412608" y="94237"/>
                </a:lnTo>
                <a:lnTo>
                  <a:pt x="275227" y="10470"/>
                </a:lnTo>
                <a:lnTo>
                  <a:pt x="264703" y="10470"/>
                </a:lnTo>
                <a:lnTo>
                  <a:pt x="253778" y="0"/>
                </a:lnTo>
                <a:close/>
              </a:path>
              <a:path w="1145540" h="2607310">
                <a:moveTo>
                  <a:pt x="208372" y="774845"/>
                </a:moveTo>
                <a:lnTo>
                  <a:pt x="152029" y="774845"/>
                </a:lnTo>
                <a:lnTo>
                  <a:pt x="163621" y="785316"/>
                </a:lnTo>
                <a:lnTo>
                  <a:pt x="174174" y="795787"/>
                </a:lnTo>
                <a:lnTo>
                  <a:pt x="188933" y="795787"/>
                </a:lnTo>
                <a:lnTo>
                  <a:pt x="198837" y="785316"/>
                </a:lnTo>
                <a:lnTo>
                  <a:pt x="208372" y="774845"/>
                </a:lnTo>
                <a:close/>
              </a:path>
              <a:path w="1145540" h="2607310">
                <a:moveTo>
                  <a:pt x="334165" y="586369"/>
                </a:moveTo>
                <a:lnTo>
                  <a:pt x="117325" y="586369"/>
                </a:lnTo>
                <a:lnTo>
                  <a:pt x="106424" y="596840"/>
                </a:lnTo>
                <a:lnTo>
                  <a:pt x="97702" y="607311"/>
                </a:lnTo>
                <a:lnTo>
                  <a:pt x="90992" y="617782"/>
                </a:lnTo>
                <a:lnTo>
                  <a:pt x="86129" y="617782"/>
                </a:lnTo>
                <a:lnTo>
                  <a:pt x="82947" y="628253"/>
                </a:lnTo>
                <a:lnTo>
                  <a:pt x="81280" y="638724"/>
                </a:lnTo>
                <a:lnTo>
                  <a:pt x="80961" y="649194"/>
                </a:lnTo>
                <a:lnTo>
                  <a:pt x="81826" y="659665"/>
                </a:lnTo>
                <a:lnTo>
                  <a:pt x="93800" y="701549"/>
                </a:lnTo>
                <a:lnTo>
                  <a:pt x="107075" y="732961"/>
                </a:lnTo>
                <a:lnTo>
                  <a:pt x="111433" y="743432"/>
                </a:lnTo>
                <a:lnTo>
                  <a:pt x="119101" y="753903"/>
                </a:lnTo>
                <a:lnTo>
                  <a:pt x="128961" y="764374"/>
                </a:lnTo>
                <a:lnTo>
                  <a:pt x="140207" y="774845"/>
                </a:lnTo>
                <a:lnTo>
                  <a:pt x="217589" y="774845"/>
                </a:lnTo>
                <a:lnTo>
                  <a:pt x="226542" y="764374"/>
                </a:lnTo>
                <a:lnTo>
                  <a:pt x="235284" y="753903"/>
                </a:lnTo>
                <a:lnTo>
                  <a:pt x="243866" y="743432"/>
                </a:lnTo>
                <a:lnTo>
                  <a:pt x="277663" y="701549"/>
                </a:lnTo>
                <a:lnTo>
                  <a:pt x="286243" y="691078"/>
                </a:lnTo>
                <a:lnTo>
                  <a:pt x="294980" y="680607"/>
                </a:lnTo>
                <a:lnTo>
                  <a:pt x="295046" y="670136"/>
                </a:lnTo>
                <a:lnTo>
                  <a:pt x="295354" y="659665"/>
                </a:lnTo>
                <a:lnTo>
                  <a:pt x="308314" y="617782"/>
                </a:lnTo>
                <a:lnTo>
                  <a:pt x="324213" y="596840"/>
                </a:lnTo>
                <a:lnTo>
                  <a:pt x="334165" y="586369"/>
                </a:lnTo>
                <a:close/>
              </a:path>
              <a:path w="1145540" h="2607310">
                <a:moveTo>
                  <a:pt x="822969" y="659665"/>
                </a:moveTo>
                <a:lnTo>
                  <a:pt x="721821" y="659665"/>
                </a:lnTo>
                <a:lnTo>
                  <a:pt x="736162" y="670136"/>
                </a:lnTo>
                <a:lnTo>
                  <a:pt x="764958" y="670136"/>
                </a:lnTo>
                <a:lnTo>
                  <a:pt x="779417" y="680607"/>
                </a:lnTo>
                <a:lnTo>
                  <a:pt x="808470" y="680607"/>
                </a:lnTo>
                <a:lnTo>
                  <a:pt x="815528" y="670136"/>
                </a:lnTo>
                <a:lnTo>
                  <a:pt x="822969" y="6596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6961" y="4620915"/>
            <a:ext cx="1177290" cy="1428750"/>
          </a:xfrm>
          <a:custGeom>
            <a:avLst/>
            <a:gdLst/>
            <a:ahLst/>
            <a:cxnLst/>
            <a:rect l="l" t="t" r="r" b="b"/>
            <a:pathLst>
              <a:path w="1177290" h="1428750">
                <a:moveTo>
                  <a:pt x="149509" y="0"/>
                </a:moveTo>
                <a:lnTo>
                  <a:pt x="108500" y="3954"/>
                </a:lnTo>
                <a:lnTo>
                  <a:pt x="66807" y="24583"/>
                </a:lnTo>
                <a:lnTo>
                  <a:pt x="39421" y="63028"/>
                </a:lnTo>
                <a:lnTo>
                  <a:pt x="27920" y="103729"/>
                </a:lnTo>
                <a:lnTo>
                  <a:pt x="23895" y="154740"/>
                </a:lnTo>
                <a:lnTo>
                  <a:pt x="23970" y="180429"/>
                </a:lnTo>
                <a:lnTo>
                  <a:pt x="23716" y="193267"/>
                </a:lnTo>
                <a:lnTo>
                  <a:pt x="16684" y="242923"/>
                </a:lnTo>
                <a:lnTo>
                  <a:pt x="9625" y="270087"/>
                </a:lnTo>
                <a:lnTo>
                  <a:pt x="4518" y="297722"/>
                </a:lnTo>
                <a:lnTo>
                  <a:pt x="1322" y="325731"/>
                </a:lnTo>
                <a:lnTo>
                  <a:pt x="0" y="354015"/>
                </a:lnTo>
                <a:lnTo>
                  <a:pt x="510" y="382475"/>
                </a:lnTo>
                <a:lnTo>
                  <a:pt x="6870" y="439533"/>
                </a:lnTo>
                <a:lnTo>
                  <a:pt x="20089" y="496118"/>
                </a:lnTo>
                <a:lnTo>
                  <a:pt x="39848" y="551446"/>
                </a:lnTo>
                <a:lnTo>
                  <a:pt x="65833" y="604730"/>
                </a:lnTo>
                <a:lnTo>
                  <a:pt x="97726" y="655184"/>
                </a:lnTo>
                <a:lnTo>
                  <a:pt x="135212" y="702023"/>
                </a:lnTo>
                <a:lnTo>
                  <a:pt x="177973" y="744460"/>
                </a:lnTo>
                <a:lnTo>
                  <a:pt x="201234" y="763782"/>
                </a:lnTo>
                <a:lnTo>
                  <a:pt x="210710" y="772028"/>
                </a:lnTo>
                <a:lnTo>
                  <a:pt x="237857" y="799403"/>
                </a:lnTo>
                <a:lnTo>
                  <a:pt x="262532" y="830016"/>
                </a:lnTo>
                <a:lnTo>
                  <a:pt x="284025" y="862935"/>
                </a:lnTo>
                <a:lnTo>
                  <a:pt x="301624" y="897230"/>
                </a:lnTo>
                <a:lnTo>
                  <a:pt x="319273" y="944325"/>
                </a:lnTo>
                <a:lnTo>
                  <a:pt x="327800" y="968182"/>
                </a:lnTo>
                <a:lnTo>
                  <a:pt x="345357" y="1015629"/>
                </a:lnTo>
                <a:lnTo>
                  <a:pt x="363938" y="1062628"/>
                </a:lnTo>
                <a:lnTo>
                  <a:pt x="383969" y="1109062"/>
                </a:lnTo>
                <a:lnTo>
                  <a:pt x="405875" y="1154817"/>
                </a:lnTo>
                <a:lnTo>
                  <a:pt x="430081" y="1199778"/>
                </a:lnTo>
                <a:lnTo>
                  <a:pt x="457013" y="1243830"/>
                </a:lnTo>
                <a:lnTo>
                  <a:pt x="487095" y="1286857"/>
                </a:lnTo>
                <a:lnTo>
                  <a:pt x="520754" y="1328746"/>
                </a:lnTo>
                <a:lnTo>
                  <a:pt x="558414" y="1369381"/>
                </a:lnTo>
                <a:lnTo>
                  <a:pt x="593186" y="1397499"/>
                </a:lnTo>
                <a:lnTo>
                  <a:pt x="631400" y="1424097"/>
                </a:lnTo>
                <a:lnTo>
                  <a:pt x="637608" y="1428583"/>
                </a:lnTo>
                <a:lnTo>
                  <a:pt x="644956" y="1414891"/>
                </a:lnTo>
                <a:lnTo>
                  <a:pt x="687818" y="1334380"/>
                </a:lnTo>
                <a:lnTo>
                  <a:pt x="693645" y="1323513"/>
                </a:lnTo>
                <a:lnTo>
                  <a:pt x="716997" y="1280751"/>
                </a:lnTo>
                <a:lnTo>
                  <a:pt x="741036" y="1238600"/>
                </a:lnTo>
                <a:lnTo>
                  <a:pt x="767341" y="1197239"/>
                </a:lnTo>
                <a:lnTo>
                  <a:pt x="792287" y="1166030"/>
                </a:lnTo>
                <a:lnTo>
                  <a:pt x="819799" y="1138744"/>
                </a:lnTo>
                <a:lnTo>
                  <a:pt x="885152" y="1080825"/>
                </a:lnTo>
                <a:lnTo>
                  <a:pt x="894682" y="1072316"/>
                </a:lnTo>
                <a:lnTo>
                  <a:pt x="923187" y="1045775"/>
                </a:lnTo>
                <a:lnTo>
                  <a:pt x="951204" y="1017089"/>
                </a:lnTo>
                <a:lnTo>
                  <a:pt x="983018" y="980549"/>
                </a:lnTo>
                <a:lnTo>
                  <a:pt x="1013913" y="941899"/>
                </a:lnTo>
                <a:lnTo>
                  <a:pt x="1036680" y="911217"/>
                </a:lnTo>
                <a:lnTo>
                  <a:pt x="1059253" y="878842"/>
                </a:lnTo>
                <a:lnTo>
                  <a:pt x="1081771" y="844557"/>
                </a:lnTo>
                <a:lnTo>
                  <a:pt x="1101479" y="797705"/>
                </a:lnTo>
                <a:lnTo>
                  <a:pt x="1105714" y="785543"/>
                </a:lnTo>
                <a:lnTo>
                  <a:pt x="1110002" y="773407"/>
                </a:lnTo>
                <a:lnTo>
                  <a:pt x="1124817" y="738190"/>
                </a:lnTo>
                <a:lnTo>
                  <a:pt x="1142360" y="707664"/>
                </a:lnTo>
                <a:lnTo>
                  <a:pt x="1152180" y="689099"/>
                </a:lnTo>
                <a:lnTo>
                  <a:pt x="1171912" y="638922"/>
                </a:lnTo>
                <a:lnTo>
                  <a:pt x="1176741" y="609807"/>
                </a:lnTo>
                <a:lnTo>
                  <a:pt x="1176593" y="596472"/>
                </a:lnTo>
                <a:lnTo>
                  <a:pt x="1158405" y="550675"/>
                </a:lnTo>
                <a:lnTo>
                  <a:pt x="1125681" y="523516"/>
                </a:lnTo>
                <a:lnTo>
                  <a:pt x="1075947" y="501737"/>
                </a:lnTo>
                <a:lnTo>
                  <a:pt x="1033051" y="489858"/>
                </a:lnTo>
                <a:lnTo>
                  <a:pt x="1011843" y="484762"/>
                </a:lnTo>
                <a:lnTo>
                  <a:pt x="990884" y="479368"/>
                </a:lnTo>
                <a:lnTo>
                  <a:pt x="949802" y="467445"/>
                </a:lnTo>
                <a:lnTo>
                  <a:pt x="909980" y="453614"/>
                </a:lnTo>
                <a:lnTo>
                  <a:pt x="871593" y="437399"/>
                </a:lnTo>
                <a:lnTo>
                  <a:pt x="834816" y="418324"/>
                </a:lnTo>
                <a:lnTo>
                  <a:pt x="799823" y="395914"/>
                </a:lnTo>
                <a:lnTo>
                  <a:pt x="766788" y="369693"/>
                </a:lnTo>
                <a:lnTo>
                  <a:pt x="735887" y="339186"/>
                </a:lnTo>
                <a:lnTo>
                  <a:pt x="707294" y="303916"/>
                </a:lnTo>
                <a:lnTo>
                  <a:pt x="681183" y="263409"/>
                </a:lnTo>
                <a:lnTo>
                  <a:pt x="672457" y="253841"/>
                </a:lnTo>
                <a:lnTo>
                  <a:pt x="480765" y="136491"/>
                </a:lnTo>
                <a:lnTo>
                  <a:pt x="433083" y="108959"/>
                </a:lnTo>
                <a:lnTo>
                  <a:pt x="384607" y="81742"/>
                </a:lnTo>
                <a:lnTo>
                  <a:pt x="335143" y="54957"/>
                </a:lnTo>
                <a:lnTo>
                  <a:pt x="292338" y="34960"/>
                </a:lnTo>
                <a:lnTo>
                  <a:pt x="245466" y="18188"/>
                </a:lnTo>
                <a:lnTo>
                  <a:pt x="206969" y="8213"/>
                </a:lnTo>
                <a:lnTo>
                  <a:pt x="165082" y="850"/>
                </a:lnTo>
                <a:lnTo>
                  <a:pt x="149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1555" y="3083577"/>
            <a:ext cx="1080770" cy="1508125"/>
          </a:xfrm>
          <a:custGeom>
            <a:avLst/>
            <a:gdLst/>
            <a:ahLst/>
            <a:cxnLst/>
            <a:rect l="l" t="t" r="r" b="b"/>
            <a:pathLst>
              <a:path w="1080770" h="1508125">
                <a:moveTo>
                  <a:pt x="946015" y="0"/>
                </a:moveTo>
                <a:lnTo>
                  <a:pt x="897922" y="0"/>
                </a:lnTo>
                <a:lnTo>
                  <a:pt x="886131" y="10470"/>
                </a:lnTo>
                <a:lnTo>
                  <a:pt x="874412" y="10470"/>
                </a:lnTo>
                <a:lnTo>
                  <a:pt x="862770" y="20941"/>
                </a:lnTo>
                <a:lnTo>
                  <a:pt x="851209" y="20941"/>
                </a:lnTo>
                <a:lnTo>
                  <a:pt x="839736" y="31412"/>
                </a:lnTo>
                <a:lnTo>
                  <a:pt x="784201" y="62825"/>
                </a:lnTo>
                <a:lnTo>
                  <a:pt x="730228" y="83767"/>
                </a:lnTo>
                <a:lnTo>
                  <a:pt x="677818" y="115179"/>
                </a:lnTo>
                <a:lnTo>
                  <a:pt x="626974" y="146592"/>
                </a:lnTo>
                <a:lnTo>
                  <a:pt x="577700" y="188475"/>
                </a:lnTo>
                <a:lnTo>
                  <a:pt x="529997" y="219888"/>
                </a:lnTo>
                <a:lnTo>
                  <a:pt x="483870" y="261772"/>
                </a:lnTo>
                <a:lnTo>
                  <a:pt x="439320" y="293184"/>
                </a:lnTo>
                <a:lnTo>
                  <a:pt x="396351" y="335068"/>
                </a:lnTo>
                <a:lnTo>
                  <a:pt x="354965" y="376951"/>
                </a:lnTo>
                <a:lnTo>
                  <a:pt x="315166" y="418835"/>
                </a:lnTo>
                <a:lnTo>
                  <a:pt x="276955" y="460718"/>
                </a:lnTo>
                <a:lnTo>
                  <a:pt x="240337" y="513073"/>
                </a:lnTo>
                <a:lnTo>
                  <a:pt x="205314" y="554956"/>
                </a:lnTo>
                <a:lnTo>
                  <a:pt x="171889" y="607311"/>
                </a:lnTo>
                <a:lnTo>
                  <a:pt x="140064" y="659665"/>
                </a:lnTo>
                <a:lnTo>
                  <a:pt x="109843" y="712020"/>
                </a:lnTo>
                <a:lnTo>
                  <a:pt x="81228" y="764374"/>
                </a:lnTo>
                <a:lnTo>
                  <a:pt x="54222" y="816729"/>
                </a:lnTo>
                <a:lnTo>
                  <a:pt x="28828" y="879554"/>
                </a:lnTo>
                <a:lnTo>
                  <a:pt x="9870" y="942379"/>
                </a:lnTo>
                <a:lnTo>
                  <a:pt x="902" y="1005204"/>
                </a:lnTo>
                <a:lnTo>
                  <a:pt x="0" y="1036617"/>
                </a:lnTo>
                <a:lnTo>
                  <a:pt x="1398" y="1078501"/>
                </a:lnTo>
                <a:lnTo>
                  <a:pt x="5032" y="1109913"/>
                </a:lnTo>
                <a:lnTo>
                  <a:pt x="10835" y="1151797"/>
                </a:lnTo>
                <a:lnTo>
                  <a:pt x="18743" y="1183210"/>
                </a:lnTo>
                <a:lnTo>
                  <a:pt x="28688" y="1225093"/>
                </a:lnTo>
                <a:lnTo>
                  <a:pt x="40607" y="1256506"/>
                </a:lnTo>
                <a:lnTo>
                  <a:pt x="54432" y="1287918"/>
                </a:lnTo>
                <a:lnTo>
                  <a:pt x="70100" y="1329802"/>
                </a:lnTo>
                <a:lnTo>
                  <a:pt x="87543" y="1361215"/>
                </a:lnTo>
                <a:lnTo>
                  <a:pt x="106697" y="1392627"/>
                </a:lnTo>
                <a:lnTo>
                  <a:pt x="127496" y="1413569"/>
                </a:lnTo>
                <a:lnTo>
                  <a:pt x="149874" y="1444982"/>
                </a:lnTo>
                <a:lnTo>
                  <a:pt x="173765" y="1465923"/>
                </a:lnTo>
                <a:lnTo>
                  <a:pt x="199105" y="1497336"/>
                </a:lnTo>
                <a:lnTo>
                  <a:pt x="225828" y="1507807"/>
                </a:lnTo>
                <a:lnTo>
                  <a:pt x="214890" y="1444982"/>
                </a:lnTo>
                <a:lnTo>
                  <a:pt x="212766" y="1424040"/>
                </a:lnTo>
                <a:lnTo>
                  <a:pt x="210545" y="1413569"/>
                </a:lnTo>
                <a:lnTo>
                  <a:pt x="208177" y="1403098"/>
                </a:lnTo>
                <a:lnTo>
                  <a:pt x="205611" y="1382156"/>
                </a:lnTo>
                <a:lnTo>
                  <a:pt x="202797" y="1371685"/>
                </a:lnTo>
                <a:lnTo>
                  <a:pt x="199684" y="1361215"/>
                </a:lnTo>
                <a:lnTo>
                  <a:pt x="196222" y="1340273"/>
                </a:lnTo>
                <a:lnTo>
                  <a:pt x="192360" y="1329802"/>
                </a:lnTo>
                <a:lnTo>
                  <a:pt x="188048" y="1319331"/>
                </a:lnTo>
                <a:lnTo>
                  <a:pt x="183235" y="1308860"/>
                </a:lnTo>
                <a:lnTo>
                  <a:pt x="177871" y="1298389"/>
                </a:lnTo>
                <a:lnTo>
                  <a:pt x="171905" y="1287918"/>
                </a:lnTo>
                <a:lnTo>
                  <a:pt x="165287" y="1266977"/>
                </a:lnTo>
                <a:lnTo>
                  <a:pt x="157967" y="1266977"/>
                </a:lnTo>
                <a:lnTo>
                  <a:pt x="149893" y="1256506"/>
                </a:lnTo>
                <a:lnTo>
                  <a:pt x="137089" y="1235564"/>
                </a:lnTo>
                <a:lnTo>
                  <a:pt x="125779" y="1225093"/>
                </a:lnTo>
                <a:lnTo>
                  <a:pt x="115918" y="1214622"/>
                </a:lnTo>
                <a:lnTo>
                  <a:pt x="107465" y="1193680"/>
                </a:lnTo>
                <a:lnTo>
                  <a:pt x="100377" y="1183210"/>
                </a:lnTo>
                <a:lnTo>
                  <a:pt x="94611" y="1172739"/>
                </a:lnTo>
                <a:lnTo>
                  <a:pt x="90124" y="1162268"/>
                </a:lnTo>
                <a:lnTo>
                  <a:pt x="86874" y="1141326"/>
                </a:lnTo>
                <a:lnTo>
                  <a:pt x="84819" y="1130855"/>
                </a:lnTo>
                <a:lnTo>
                  <a:pt x="83914" y="1120384"/>
                </a:lnTo>
                <a:lnTo>
                  <a:pt x="84119" y="1109913"/>
                </a:lnTo>
                <a:lnTo>
                  <a:pt x="85390" y="1088972"/>
                </a:lnTo>
                <a:lnTo>
                  <a:pt x="87684" y="1078501"/>
                </a:lnTo>
                <a:lnTo>
                  <a:pt x="90959" y="1068030"/>
                </a:lnTo>
                <a:lnTo>
                  <a:pt x="95172" y="1057559"/>
                </a:lnTo>
                <a:lnTo>
                  <a:pt x="100280" y="1036617"/>
                </a:lnTo>
                <a:lnTo>
                  <a:pt x="106242" y="1026146"/>
                </a:lnTo>
                <a:lnTo>
                  <a:pt x="113013" y="1015675"/>
                </a:lnTo>
                <a:lnTo>
                  <a:pt x="120552" y="994734"/>
                </a:lnTo>
                <a:lnTo>
                  <a:pt x="128816" y="984263"/>
                </a:lnTo>
                <a:lnTo>
                  <a:pt x="135955" y="973792"/>
                </a:lnTo>
                <a:lnTo>
                  <a:pt x="144163" y="963321"/>
                </a:lnTo>
                <a:lnTo>
                  <a:pt x="153308" y="952850"/>
                </a:lnTo>
                <a:lnTo>
                  <a:pt x="163259" y="942379"/>
                </a:lnTo>
                <a:lnTo>
                  <a:pt x="173884" y="942379"/>
                </a:lnTo>
                <a:lnTo>
                  <a:pt x="185053" y="931908"/>
                </a:lnTo>
                <a:lnTo>
                  <a:pt x="196634" y="921437"/>
                </a:lnTo>
                <a:lnTo>
                  <a:pt x="208496" y="921437"/>
                </a:lnTo>
                <a:lnTo>
                  <a:pt x="220507" y="910967"/>
                </a:lnTo>
                <a:lnTo>
                  <a:pt x="405639" y="910967"/>
                </a:lnTo>
                <a:lnTo>
                  <a:pt x="414366" y="890025"/>
                </a:lnTo>
                <a:lnTo>
                  <a:pt x="428378" y="869083"/>
                </a:lnTo>
                <a:lnTo>
                  <a:pt x="443344" y="837670"/>
                </a:lnTo>
                <a:lnTo>
                  <a:pt x="459295" y="816729"/>
                </a:lnTo>
                <a:lnTo>
                  <a:pt x="476263" y="795787"/>
                </a:lnTo>
                <a:lnTo>
                  <a:pt x="494281" y="764374"/>
                </a:lnTo>
                <a:lnTo>
                  <a:pt x="513382" y="743432"/>
                </a:lnTo>
                <a:lnTo>
                  <a:pt x="533596" y="732961"/>
                </a:lnTo>
                <a:lnTo>
                  <a:pt x="554956" y="712020"/>
                </a:lnTo>
                <a:lnTo>
                  <a:pt x="577495" y="691078"/>
                </a:lnTo>
                <a:lnTo>
                  <a:pt x="601244" y="680607"/>
                </a:lnTo>
                <a:lnTo>
                  <a:pt x="626235" y="659665"/>
                </a:lnTo>
                <a:lnTo>
                  <a:pt x="680074" y="638724"/>
                </a:lnTo>
                <a:lnTo>
                  <a:pt x="739268" y="617782"/>
                </a:lnTo>
                <a:lnTo>
                  <a:pt x="770953" y="607311"/>
                </a:lnTo>
                <a:lnTo>
                  <a:pt x="814585" y="607311"/>
                </a:lnTo>
                <a:lnTo>
                  <a:pt x="836048" y="586369"/>
                </a:lnTo>
                <a:lnTo>
                  <a:pt x="846386" y="586369"/>
                </a:lnTo>
                <a:lnTo>
                  <a:pt x="856054" y="575898"/>
                </a:lnTo>
                <a:lnTo>
                  <a:pt x="864744" y="554956"/>
                </a:lnTo>
                <a:lnTo>
                  <a:pt x="872151" y="544486"/>
                </a:lnTo>
                <a:lnTo>
                  <a:pt x="879619" y="534015"/>
                </a:lnTo>
                <a:lnTo>
                  <a:pt x="887172" y="523544"/>
                </a:lnTo>
                <a:lnTo>
                  <a:pt x="894822" y="513073"/>
                </a:lnTo>
                <a:lnTo>
                  <a:pt x="902583" y="502602"/>
                </a:lnTo>
                <a:lnTo>
                  <a:pt x="910468" y="502602"/>
                </a:lnTo>
                <a:lnTo>
                  <a:pt x="918491" y="492131"/>
                </a:lnTo>
                <a:lnTo>
                  <a:pt x="926664" y="492131"/>
                </a:lnTo>
                <a:lnTo>
                  <a:pt x="935002" y="481660"/>
                </a:lnTo>
                <a:lnTo>
                  <a:pt x="1078101" y="481660"/>
                </a:lnTo>
                <a:lnTo>
                  <a:pt x="1077419" y="471189"/>
                </a:lnTo>
                <a:lnTo>
                  <a:pt x="1075550" y="460718"/>
                </a:lnTo>
                <a:lnTo>
                  <a:pt x="1073119" y="439777"/>
                </a:lnTo>
                <a:lnTo>
                  <a:pt x="1070068" y="418835"/>
                </a:lnTo>
                <a:lnTo>
                  <a:pt x="1066341" y="408364"/>
                </a:lnTo>
                <a:lnTo>
                  <a:pt x="1064111" y="397893"/>
                </a:lnTo>
                <a:lnTo>
                  <a:pt x="713472" y="397893"/>
                </a:lnTo>
                <a:lnTo>
                  <a:pt x="706910" y="387422"/>
                </a:lnTo>
                <a:lnTo>
                  <a:pt x="701560" y="366480"/>
                </a:lnTo>
                <a:lnTo>
                  <a:pt x="697393" y="356010"/>
                </a:lnTo>
                <a:lnTo>
                  <a:pt x="694378" y="345539"/>
                </a:lnTo>
                <a:lnTo>
                  <a:pt x="692485" y="335068"/>
                </a:lnTo>
                <a:lnTo>
                  <a:pt x="691684" y="324597"/>
                </a:lnTo>
                <a:lnTo>
                  <a:pt x="691946" y="314126"/>
                </a:lnTo>
                <a:lnTo>
                  <a:pt x="703006" y="272243"/>
                </a:lnTo>
                <a:lnTo>
                  <a:pt x="708125" y="261772"/>
                </a:lnTo>
                <a:lnTo>
                  <a:pt x="714124" y="261772"/>
                </a:lnTo>
                <a:lnTo>
                  <a:pt x="720973" y="251301"/>
                </a:lnTo>
                <a:lnTo>
                  <a:pt x="728644" y="240830"/>
                </a:lnTo>
                <a:lnTo>
                  <a:pt x="737104" y="230359"/>
                </a:lnTo>
                <a:lnTo>
                  <a:pt x="746325" y="230359"/>
                </a:lnTo>
                <a:lnTo>
                  <a:pt x="756276" y="219888"/>
                </a:lnTo>
                <a:lnTo>
                  <a:pt x="766927" y="209417"/>
                </a:lnTo>
                <a:lnTo>
                  <a:pt x="777403" y="209417"/>
                </a:lnTo>
                <a:lnTo>
                  <a:pt x="788034" y="198946"/>
                </a:lnTo>
                <a:lnTo>
                  <a:pt x="798805" y="198946"/>
                </a:lnTo>
                <a:lnTo>
                  <a:pt x="809700" y="188475"/>
                </a:lnTo>
                <a:lnTo>
                  <a:pt x="831805" y="178005"/>
                </a:lnTo>
                <a:lnTo>
                  <a:pt x="842987" y="167534"/>
                </a:lnTo>
                <a:lnTo>
                  <a:pt x="854234" y="167534"/>
                </a:lnTo>
                <a:lnTo>
                  <a:pt x="865533" y="157063"/>
                </a:lnTo>
                <a:lnTo>
                  <a:pt x="876869" y="157063"/>
                </a:lnTo>
                <a:lnTo>
                  <a:pt x="899593" y="136121"/>
                </a:lnTo>
                <a:lnTo>
                  <a:pt x="909377" y="125650"/>
                </a:lnTo>
                <a:lnTo>
                  <a:pt x="918559" y="125650"/>
                </a:lnTo>
                <a:lnTo>
                  <a:pt x="927039" y="115179"/>
                </a:lnTo>
                <a:lnTo>
                  <a:pt x="934721" y="104708"/>
                </a:lnTo>
                <a:lnTo>
                  <a:pt x="941505" y="94237"/>
                </a:lnTo>
                <a:lnTo>
                  <a:pt x="947295" y="83767"/>
                </a:lnTo>
                <a:lnTo>
                  <a:pt x="951991" y="83767"/>
                </a:lnTo>
                <a:lnTo>
                  <a:pt x="955496" y="73296"/>
                </a:lnTo>
                <a:lnTo>
                  <a:pt x="957711" y="62825"/>
                </a:lnTo>
                <a:lnTo>
                  <a:pt x="958539" y="52354"/>
                </a:lnTo>
                <a:lnTo>
                  <a:pt x="957882" y="31412"/>
                </a:lnTo>
                <a:lnTo>
                  <a:pt x="955641" y="20941"/>
                </a:lnTo>
                <a:lnTo>
                  <a:pt x="951718" y="10470"/>
                </a:lnTo>
                <a:lnTo>
                  <a:pt x="946015" y="0"/>
                </a:lnTo>
                <a:close/>
              </a:path>
              <a:path w="1080770" h="1508125">
                <a:moveTo>
                  <a:pt x="405639" y="910967"/>
                </a:moveTo>
                <a:lnTo>
                  <a:pt x="239941" y="910967"/>
                </a:lnTo>
                <a:lnTo>
                  <a:pt x="247819" y="921437"/>
                </a:lnTo>
                <a:lnTo>
                  <a:pt x="256068" y="931908"/>
                </a:lnTo>
                <a:lnTo>
                  <a:pt x="264581" y="942379"/>
                </a:lnTo>
                <a:lnTo>
                  <a:pt x="290657" y="973792"/>
                </a:lnTo>
                <a:lnTo>
                  <a:pt x="299177" y="984263"/>
                </a:lnTo>
                <a:lnTo>
                  <a:pt x="307437" y="994734"/>
                </a:lnTo>
                <a:lnTo>
                  <a:pt x="312646" y="1005204"/>
                </a:lnTo>
                <a:lnTo>
                  <a:pt x="317400" y="1015675"/>
                </a:lnTo>
                <a:lnTo>
                  <a:pt x="322507" y="1026146"/>
                </a:lnTo>
                <a:lnTo>
                  <a:pt x="328779" y="1036617"/>
                </a:lnTo>
                <a:lnTo>
                  <a:pt x="337026" y="1057559"/>
                </a:lnTo>
                <a:lnTo>
                  <a:pt x="344770" y="1036617"/>
                </a:lnTo>
                <a:lnTo>
                  <a:pt x="369411" y="994734"/>
                </a:lnTo>
                <a:lnTo>
                  <a:pt x="377729" y="973792"/>
                </a:lnTo>
                <a:lnTo>
                  <a:pt x="389073" y="952850"/>
                </a:lnTo>
                <a:lnTo>
                  <a:pt x="401275" y="921437"/>
                </a:lnTo>
                <a:lnTo>
                  <a:pt x="405639" y="910967"/>
                </a:lnTo>
                <a:close/>
              </a:path>
              <a:path w="1080770" h="1508125">
                <a:moveTo>
                  <a:pt x="1078101" y="481660"/>
                </a:moveTo>
                <a:lnTo>
                  <a:pt x="952224" y="481660"/>
                </a:lnTo>
                <a:lnTo>
                  <a:pt x="961134" y="492131"/>
                </a:lnTo>
                <a:lnTo>
                  <a:pt x="970262" y="492131"/>
                </a:lnTo>
                <a:lnTo>
                  <a:pt x="979620" y="502602"/>
                </a:lnTo>
                <a:lnTo>
                  <a:pt x="989223" y="502602"/>
                </a:lnTo>
                <a:lnTo>
                  <a:pt x="999084" y="513073"/>
                </a:lnTo>
                <a:lnTo>
                  <a:pt x="1009215" y="523544"/>
                </a:lnTo>
                <a:lnTo>
                  <a:pt x="1019630" y="534015"/>
                </a:lnTo>
                <a:lnTo>
                  <a:pt x="1030343" y="544486"/>
                </a:lnTo>
                <a:lnTo>
                  <a:pt x="1038926" y="544486"/>
                </a:lnTo>
                <a:lnTo>
                  <a:pt x="1050048" y="554956"/>
                </a:lnTo>
                <a:lnTo>
                  <a:pt x="1063810" y="554956"/>
                </a:lnTo>
                <a:lnTo>
                  <a:pt x="1080315" y="565427"/>
                </a:lnTo>
                <a:lnTo>
                  <a:pt x="1080219" y="523544"/>
                </a:lnTo>
                <a:lnTo>
                  <a:pt x="1079697" y="513073"/>
                </a:lnTo>
                <a:lnTo>
                  <a:pt x="1078783" y="492131"/>
                </a:lnTo>
                <a:lnTo>
                  <a:pt x="1078101" y="481660"/>
                </a:lnTo>
                <a:close/>
              </a:path>
              <a:path w="1080770" h="1508125">
                <a:moveTo>
                  <a:pt x="943433" y="230359"/>
                </a:moveTo>
                <a:lnTo>
                  <a:pt x="894139" y="230359"/>
                </a:lnTo>
                <a:lnTo>
                  <a:pt x="884384" y="240830"/>
                </a:lnTo>
                <a:lnTo>
                  <a:pt x="874528" y="251301"/>
                </a:lnTo>
                <a:lnTo>
                  <a:pt x="864514" y="261772"/>
                </a:lnTo>
                <a:lnTo>
                  <a:pt x="854282" y="272243"/>
                </a:lnTo>
                <a:lnTo>
                  <a:pt x="846367" y="282713"/>
                </a:lnTo>
                <a:lnTo>
                  <a:pt x="838236" y="293184"/>
                </a:lnTo>
                <a:lnTo>
                  <a:pt x="829891" y="293184"/>
                </a:lnTo>
                <a:lnTo>
                  <a:pt x="821332" y="303655"/>
                </a:lnTo>
                <a:lnTo>
                  <a:pt x="794387" y="335068"/>
                </a:lnTo>
                <a:lnTo>
                  <a:pt x="775381" y="356010"/>
                </a:lnTo>
                <a:lnTo>
                  <a:pt x="765569" y="356010"/>
                </a:lnTo>
                <a:lnTo>
                  <a:pt x="755553" y="366480"/>
                </a:lnTo>
                <a:lnTo>
                  <a:pt x="745334" y="376951"/>
                </a:lnTo>
                <a:lnTo>
                  <a:pt x="734913" y="387422"/>
                </a:lnTo>
                <a:lnTo>
                  <a:pt x="724292" y="387422"/>
                </a:lnTo>
                <a:lnTo>
                  <a:pt x="713472" y="397893"/>
                </a:lnTo>
                <a:lnTo>
                  <a:pt x="1064111" y="397893"/>
                </a:lnTo>
                <a:lnTo>
                  <a:pt x="1061881" y="387422"/>
                </a:lnTo>
                <a:lnTo>
                  <a:pt x="1056631" y="376951"/>
                </a:lnTo>
                <a:lnTo>
                  <a:pt x="1050535" y="356010"/>
                </a:lnTo>
                <a:lnTo>
                  <a:pt x="1043535" y="345539"/>
                </a:lnTo>
                <a:lnTo>
                  <a:pt x="1035575" y="324597"/>
                </a:lnTo>
                <a:lnTo>
                  <a:pt x="1026599" y="314126"/>
                </a:lnTo>
                <a:lnTo>
                  <a:pt x="1016548" y="303655"/>
                </a:lnTo>
                <a:lnTo>
                  <a:pt x="1005368" y="282713"/>
                </a:lnTo>
                <a:lnTo>
                  <a:pt x="993000" y="272243"/>
                </a:lnTo>
                <a:lnTo>
                  <a:pt x="979388" y="261772"/>
                </a:lnTo>
                <a:lnTo>
                  <a:pt x="964475" y="240830"/>
                </a:lnTo>
                <a:lnTo>
                  <a:pt x="953801" y="240830"/>
                </a:lnTo>
                <a:lnTo>
                  <a:pt x="943433" y="230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9380" y="2941788"/>
            <a:ext cx="601980" cy="411480"/>
          </a:xfrm>
          <a:custGeom>
            <a:avLst/>
            <a:gdLst/>
            <a:ahLst/>
            <a:cxnLst/>
            <a:rect l="l" t="t" r="r" b="b"/>
            <a:pathLst>
              <a:path w="601979" h="411479">
                <a:moveTo>
                  <a:pt x="464457" y="0"/>
                </a:moveTo>
                <a:lnTo>
                  <a:pt x="413541" y="715"/>
                </a:lnTo>
                <a:lnTo>
                  <a:pt x="362757" y="3808"/>
                </a:lnTo>
                <a:lnTo>
                  <a:pt x="311976" y="9231"/>
                </a:lnTo>
                <a:lnTo>
                  <a:pt x="261066" y="16939"/>
                </a:lnTo>
                <a:lnTo>
                  <a:pt x="209896" y="26882"/>
                </a:lnTo>
                <a:lnTo>
                  <a:pt x="158336" y="39016"/>
                </a:lnTo>
                <a:lnTo>
                  <a:pt x="106253" y="53291"/>
                </a:lnTo>
                <a:lnTo>
                  <a:pt x="53518" y="69663"/>
                </a:lnTo>
                <a:lnTo>
                  <a:pt x="0" y="88083"/>
                </a:lnTo>
                <a:lnTo>
                  <a:pt x="11483" y="95069"/>
                </a:lnTo>
                <a:lnTo>
                  <a:pt x="23983" y="103193"/>
                </a:lnTo>
                <a:lnTo>
                  <a:pt x="33031" y="108643"/>
                </a:lnTo>
                <a:lnTo>
                  <a:pt x="40585" y="111276"/>
                </a:lnTo>
                <a:lnTo>
                  <a:pt x="61564" y="114916"/>
                </a:lnTo>
                <a:lnTo>
                  <a:pt x="81783" y="119128"/>
                </a:lnTo>
                <a:lnTo>
                  <a:pt x="119738" y="129512"/>
                </a:lnTo>
                <a:lnTo>
                  <a:pt x="169725" y="150904"/>
                </a:lnTo>
                <a:lnTo>
                  <a:pt x="210185" y="180733"/>
                </a:lnTo>
                <a:lnTo>
                  <a:pt x="239780" y="220644"/>
                </a:lnTo>
                <a:lnTo>
                  <a:pt x="257169" y="272278"/>
                </a:lnTo>
                <a:lnTo>
                  <a:pt x="261191" y="311859"/>
                </a:lnTo>
                <a:lnTo>
                  <a:pt x="261282" y="316973"/>
                </a:lnTo>
                <a:lnTo>
                  <a:pt x="261016" y="337280"/>
                </a:lnTo>
                <a:lnTo>
                  <a:pt x="259056" y="362202"/>
                </a:lnTo>
                <a:lnTo>
                  <a:pt x="258807" y="375565"/>
                </a:lnTo>
                <a:lnTo>
                  <a:pt x="286253" y="410397"/>
                </a:lnTo>
                <a:lnTo>
                  <a:pt x="296189" y="411131"/>
                </a:lnTo>
                <a:lnTo>
                  <a:pt x="307178" y="409842"/>
                </a:lnTo>
                <a:lnTo>
                  <a:pt x="344615" y="394076"/>
                </a:lnTo>
                <a:lnTo>
                  <a:pt x="386388" y="361106"/>
                </a:lnTo>
                <a:lnTo>
                  <a:pt x="396155" y="352914"/>
                </a:lnTo>
                <a:lnTo>
                  <a:pt x="427208" y="329734"/>
                </a:lnTo>
                <a:lnTo>
                  <a:pt x="462190" y="311859"/>
                </a:lnTo>
                <a:lnTo>
                  <a:pt x="488520" y="304929"/>
                </a:lnTo>
                <a:lnTo>
                  <a:pt x="505849" y="300623"/>
                </a:lnTo>
                <a:lnTo>
                  <a:pt x="547228" y="282094"/>
                </a:lnTo>
                <a:lnTo>
                  <a:pt x="581412" y="245672"/>
                </a:lnTo>
                <a:lnTo>
                  <a:pt x="597520" y="198027"/>
                </a:lnTo>
                <a:lnTo>
                  <a:pt x="601618" y="156349"/>
                </a:lnTo>
                <a:lnTo>
                  <a:pt x="601964" y="142917"/>
                </a:lnTo>
                <a:lnTo>
                  <a:pt x="601895" y="110686"/>
                </a:lnTo>
                <a:lnTo>
                  <a:pt x="596927" y="63639"/>
                </a:lnTo>
                <a:lnTo>
                  <a:pt x="578827" y="28210"/>
                </a:lnTo>
                <a:lnTo>
                  <a:pt x="546180" y="7196"/>
                </a:lnTo>
                <a:lnTo>
                  <a:pt x="490007" y="548"/>
                </a:lnTo>
                <a:lnTo>
                  <a:pt x="464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6146" y="3104575"/>
            <a:ext cx="114935" cy="189865"/>
          </a:xfrm>
          <a:custGeom>
            <a:avLst/>
            <a:gdLst/>
            <a:ahLst/>
            <a:cxnLst/>
            <a:rect l="l" t="t" r="r" b="b"/>
            <a:pathLst>
              <a:path w="114934" h="189864">
                <a:moveTo>
                  <a:pt x="0" y="0"/>
                </a:moveTo>
                <a:lnTo>
                  <a:pt x="0" y="189470"/>
                </a:lnTo>
                <a:lnTo>
                  <a:pt x="31064" y="174800"/>
                </a:lnTo>
                <a:lnTo>
                  <a:pt x="73109" y="151421"/>
                </a:lnTo>
                <a:lnTo>
                  <a:pt x="103356" y="122353"/>
                </a:lnTo>
                <a:lnTo>
                  <a:pt x="114764" y="83009"/>
                </a:lnTo>
                <a:lnTo>
                  <a:pt x="113847" y="71030"/>
                </a:lnTo>
                <a:lnTo>
                  <a:pt x="93228" y="30697"/>
                </a:lnTo>
                <a:lnTo>
                  <a:pt x="56419" y="16709"/>
                </a:lnTo>
                <a:lnTo>
                  <a:pt x="27386" y="8807"/>
                </a:lnTo>
                <a:lnTo>
                  <a:pt x="13206" y="46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4286" y="3530199"/>
            <a:ext cx="148590" cy="168275"/>
          </a:xfrm>
          <a:custGeom>
            <a:avLst/>
            <a:gdLst/>
            <a:ahLst/>
            <a:cxnLst/>
            <a:rect l="l" t="t" r="r" b="b"/>
            <a:pathLst>
              <a:path w="148590" h="168275">
                <a:moveTo>
                  <a:pt x="144861" y="137492"/>
                </a:moveTo>
                <a:lnTo>
                  <a:pt x="65646" y="137492"/>
                </a:lnTo>
                <a:lnTo>
                  <a:pt x="75401" y="145443"/>
                </a:lnTo>
                <a:lnTo>
                  <a:pt x="85256" y="153178"/>
                </a:lnTo>
                <a:lnTo>
                  <a:pt x="95803" y="160003"/>
                </a:lnTo>
                <a:lnTo>
                  <a:pt x="107635" y="165223"/>
                </a:lnTo>
                <a:lnTo>
                  <a:pt x="121345" y="168145"/>
                </a:lnTo>
                <a:lnTo>
                  <a:pt x="133908" y="160052"/>
                </a:lnTo>
                <a:lnTo>
                  <a:pt x="144558" y="150537"/>
                </a:lnTo>
                <a:lnTo>
                  <a:pt x="148456" y="144734"/>
                </a:lnTo>
                <a:lnTo>
                  <a:pt x="144861" y="137492"/>
                </a:lnTo>
                <a:close/>
              </a:path>
              <a:path w="148590" h="168275">
                <a:moveTo>
                  <a:pt x="68828" y="0"/>
                </a:moveTo>
                <a:lnTo>
                  <a:pt x="44332" y="56238"/>
                </a:lnTo>
                <a:lnTo>
                  <a:pt x="28826" y="92200"/>
                </a:lnTo>
                <a:lnTo>
                  <a:pt x="11505" y="133405"/>
                </a:lnTo>
                <a:lnTo>
                  <a:pt x="0" y="161935"/>
                </a:lnTo>
                <a:lnTo>
                  <a:pt x="8628" y="165556"/>
                </a:lnTo>
                <a:lnTo>
                  <a:pt x="24081" y="163880"/>
                </a:lnTo>
                <a:lnTo>
                  <a:pt x="35358" y="155391"/>
                </a:lnTo>
                <a:lnTo>
                  <a:pt x="46199" y="147834"/>
                </a:lnTo>
                <a:lnTo>
                  <a:pt x="56373" y="141702"/>
                </a:lnTo>
                <a:lnTo>
                  <a:pt x="65646" y="137492"/>
                </a:lnTo>
                <a:lnTo>
                  <a:pt x="144861" y="137492"/>
                </a:lnTo>
                <a:lnTo>
                  <a:pt x="143705" y="135165"/>
                </a:lnTo>
                <a:lnTo>
                  <a:pt x="123064" y="96077"/>
                </a:lnTo>
                <a:lnTo>
                  <a:pt x="105176" y="64022"/>
                </a:lnTo>
                <a:lnTo>
                  <a:pt x="68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66049" y="4760602"/>
            <a:ext cx="2987040" cy="2987040"/>
          </a:xfrm>
          <a:custGeom>
            <a:avLst/>
            <a:gdLst/>
            <a:ahLst/>
            <a:cxnLst/>
            <a:rect l="l" t="t" r="r" b="b"/>
            <a:pathLst>
              <a:path w="2987040" h="2987040">
                <a:moveTo>
                  <a:pt x="1493441" y="0"/>
                </a:moveTo>
                <a:lnTo>
                  <a:pt x="1370956" y="4950"/>
                </a:lnTo>
                <a:lnTo>
                  <a:pt x="1251198" y="19546"/>
                </a:lnTo>
                <a:lnTo>
                  <a:pt x="1134551" y="43403"/>
                </a:lnTo>
                <a:lnTo>
                  <a:pt x="1021399" y="76136"/>
                </a:lnTo>
                <a:lnTo>
                  <a:pt x="912127" y="117362"/>
                </a:lnTo>
                <a:lnTo>
                  <a:pt x="807120" y="166695"/>
                </a:lnTo>
                <a:lnTo>
                  <a:pt x="706761" y="223752"/>
                </a:lnTo>
                <a:lnTo>
                  <a:pt x="611435" y="288148"/>
                </a:lnTo>
                <a:lnTo>
                  <a:pt x="521526" y="359498"/>
                </a:lnTo>
                <a:lnTo>
                  <a:pt x="437419" y="437419"/>
                </a:lnTo>
                <a:lnTo>
                  <a:pt x="359498" y="521526"/>
                </a:lnTo>
                <a:lnTo>
                  <a:pt x="288148" y="611435"/>
                </a:lnTo>
                <a:lnTo>
                  <a:pt x="223752" y="706761"/>
                </a:lnTo>
                <a:lnTo>
                  <a:pt x="166695" y="807120"/>
                </a:lnTo>
                <a:lnTo>
                  <a:pt x="117362" y="912127"/>
                </a:lnTo>
                <a:lnTo>
                  <a:pt x="76136" y="1021399"/>
                </a:lnTo>
                <a:lnTo>
                  <a:pt x="43403" y="1134551"/>
                </a:lnTo>
                <a:lnTo>
                  <a:pt x="19546" y="1251198"/>
                </a:lnTo>
                <a:lnTo>
                  <a:pt x="4950" y="1370956"/>
                </a:lnTo>
                <a:lnTo>
                  <a:pt x="0" y="1493441"/>
                </a:lnTo>
                <a:lnTo>
                  <a:pt x="4950" y="1615926"/>
                </a:lnTo>
                <a:lnTo>
                  <a:pt x="19546" y="1735684"/>
                </a:lnTo>
                <a:lnTo>
                  <a:pt x="43403" y="1852331"/>
                </a:lnTo>
                <a:lnTo>
                  <a:pt x="76136" y="1965483"/>
                </a:lnTo>
                <a:lnTo>
                  <a:pt x="117362" y="2074755"/>
                </a:lnTo>
                <a:lnTo>
                  <a:pt x="166695" y="2179762"/>
                </a:lnTo>
                <a:lnTo>
                  <a:pt x="223752" y="2280121"/>
                </a:lnTo>
                <a:lnTo>
                  <a:pt x="288148" y="2375447"/>
                </a:lnTo>
                <a:lnTo>
                  <a:pt x="359498" y="2465355"/>
                </a:lnTo>
                <a:lnTo>
                  <a:pt x="437419" y="2549462"/>
                </a:lnTo>
                <a:lnTo>
                  <a:pt x="521526" y="2627383"/>
                </a:lnTo>
                <a:lnTo>
                  <a:pt x="611435" y="2698734"/>
                </a:lnTo>
                <a:lnTo>
                  <a:pt x="706761" y="2763130"/>
                </a:lnTo>
                <a:lnTo>
                  <a:pt x="807120" y="2820187"/>
                </a:lnTo>
                <a:lnTo>
                  <a:pt x="912127" y="2869520"/>
                </a:lnTo>
                <a:lnTo>
                  <a:pt x="1021399" y="2910745"/>
                </a:lnTo>
                <a:lnTo>
                  <a:pt x="1134551" y="2943479"/>
                </a:lnTo>
                <a:lnTo>
                  <a:pt x="1251198" y="2967336"/>
                </a:lnTo>
                <a:lnTo>
                  <a:pt x="1370956" y="2981932"/>
                </a:lnTo>
                <a:lnTo>
                  <a:pt x="1493441" y="2986882"/>
                </a:lnTo>
                <a:lnTo>
                  <a:pt x="1615926" y="2981932"/>
                </a:lnTo>
                <a:lnTo>
                  <a:pt x="1735684" y="2967336"/>
                </a:lnTo>
                <a:lnTo>
                  <a:pt x="1852331" y="2943479"/>
                </a:lnTo>
                <a:lnTo>
                  <a:pt x="1965483" y="2910745"/>
                </a:lnTo>
                <a:lnTo>
                  <a:pt x="2074755" y="2869520"/>
                </a:lnTo>
                <a:lnTo>
                  <a:pt x="2179762" y="2820187"/>
                </a:lnTo>
                <a:lnTo>
                  <a:pt x="2280121" y="2763130"/>
                </a:lnTo>
                <a:lnTo>
                  <a:pt x="2375447" y="2698734"/>
                </a:lnTo>
                <a:lnTo>
                  <a:pt x="2465355" y="2627383"/>
                </a:lnTo>
                <a:lnTo>
                  <a:pt x="2549462" y="2549462"/>
                </a:lnTo>
                <a:lnTo>
                  <a:pt x="2627383" y="2465355"/>
                </a:lnTo>
                <a:lnTo>
                  <a:pt x="2698734" y="2375447"/>
                </a:lnTo>
                <a:lnTo>
                  <a:pt x="2763130" y="2280121"/>
                </a:lnTo>
                <a:lnTo>
                  <a:pt x="2820187" y="2179762"/>
                </a:lnTo>
                <a:lnTo>
                  <a:pt x="2869520" y="2074755"/>
                </a:lnTo>
                <a:lnTo>
                  <a:pt x="2910745" y="1965483"/>
                </a:lnTo>
                <a:lnTo>
                  <a:pt x="2943479" y="1852331"/>
                </a:lnTo>
                <a:lnTo>
                  <a:pt x="2967336" y="1735684"/>
                </a:lnTo>
                <a:lnTo>
                  <a:pt x="2981932" y="1615926"/>
                </a:lnTo>
                <a:lnTo>
                  <a:pt x="2986882" y="1493441"/>
                </a:lnTo>
                <a:lnTo>
                  <a:pt x="2981932" y="1370956"/>
                </a:lnTo>
                <a:lnTo>
                  <a:pt x="2967336" y="1251198"/>
                </a:lnTo>
                <a:lnTo>
                  <a:pt x="2943479" y="1134551"/>
                </a:lnTo>
                <a:lnTo>
                  <a:pt x="2910745" y="1021399"/>
                </a:lnTo>
                <a:lnTo>
                  <a:pt x="2869520" y="912127"/>
                </a:lnTo>
                <a:lnTo>
                  <a:pt x="2820187" y="807120"/>
                </a:lnTo>
                <a:lnTo>
                  <a:pt x="2763130" y="706761"/>
                </a:lnTo>
                <a:lnTo>
                  <a:pt x="2698734" y="611435"/>
                </a:lnTo>
                <a:lnTo>
                  <a:pt x="2627383" y="521526"/>
                </a:lnTo>
                <a:lnTo>
                  <a:pt x="2549462" y="437419"/>
                </a:lnTo>
                <a:lnTo>
                  <a:pt x="2465355" y="359498"/>
                </a:lnTo>
                <a:lnTo>
                  <a:pt x="2375447" y="288148"/>
                </a:lnTo>
                <a:lnTo>
                  <a:pt x="2280121" y="223752"/>
                </a:lnTo>
                <a:lnTo>
                  <a:pt x="2179762" y="166695"/>
                </a:lnTo>
                <a:lnTo>
                  <a:pt x="2074755" y="117362"/>
                </a:lnTo>
                <a:lnTo>
                  <a:pt x="1965483" y="76136"/>
                </a:lnTo>
                <a:lnTo>
                  <a:pt x="1852331" y="43403"/>
                </a:lnTo>
                <a:lnTo>
                  <a:pt x="1735684" y="19546"/>
                </a:lnTo>
                <a:lnTo>
                  <a:pt x="1615926" y="4950"/>
                </a:lnTo>
                <a:lnTo>
                  <a:pt x="1493441" y="0"/>
                </a:lnTo>
                <a:close/>
              </a:path>
            </a:pathLst>
          </a:custGeom>
          <a:solidFill>
            <a:srgbClr val="ED5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96319" y="6661815"/>
            <a:ext cx="410845" cy="526415"/>
          </a:xfrm>
          <a:custGeom>
            <a:avLst/>
            <a:gdLst/>
            <a:ahLst/>
            <a:cxnLst/>
            <a:rect l="l" t="t" r="r" b="b"/>
            <a:pathLst>
              <a:path w="410845" h="526415">
                <a:moveTo>
                  <a:pt x="378752" y="0"/>
                </a:moveTo>
                <a:lnTo>
                  <a:pt x="25031" y="903"/>
                </a:lnTo>
                <a:lnTo>
                  <a:pt x="14107" y="4343"/>
                </a:lnTo>
                <a:lnTo>
                  <a:pt x="1336" y="14658"/>
                </a:lnTo>
                <a:lnTo>
                  <a:pt x="1245" y="70382"/>
                </a:lnTo>
                <a:lnTo>
                  <a:pt x="0" y="526099"/>
                </a:lnTo>
                <a:lnTo>
                  <a:pt x="410751" y="515557"/>
                </a:lnTo>
                <a:lnTo>
                  <a:pt x="409602" y="502891"/>
                </a:lnTo>
                <a:lnTo>
                  <a:pt x="409066" y="490225"/>
                </a:lnTo>
                <a:lnTo>
                  <a:pt x="408941" y="396516"/>
                </a:lnTo>
                <a:lnTo>
                  <a:pt x="205077" y="396516"/>
                </a:lnTo>
                <a:lnTo>
                  <a:pt x="179988" y="396205"/>
                </a:lnTo>
                <a:lnTo>
                  <a:pt x="133152" y="386029"/>
                </a:lnTo>
                <a:lnTo>
                  <a:pt x="128149" y="346405"/>
                </a:lnTo>
                <a:lnTo>
                  <a:pt x="127804" y="271244"/>
                </a:lnTo>
                <a:lnTo>
                  <a:pt x="127924" y="245949"/>
                </a:lnTo>
                <a:lnTo>
                  <a:pt x="128364" y="207664"/>
                </a:lnTo>
                <a:lnTo>
                  <a:pt x="129194" y="167325"/>
                </a:lnTo>
                <a:lnTo>
                  <a:pt x="152344" y="126723"/>
                </a:lnTo>
                <a:lnTo>
                  <a:pt x="189005" y="125743"/>
                </a:lnTo>
                <a:lnTo>
                  <a:pt x="408835" y="125743"/>
                </a:lnTo>
                <a:lnTo>
                  <a:pt x="408935" y="70382"/>
                </a:lnTo>
                <a:lnTo>
                  <a:pt x="409085" y="22094"/>
                </a:lnTo>
                <a:lnTo>
                  <a:pt x="405119" y="8813"/>
                </a:lnTo>
                <a:lnTo>
                  <a:pt x="395504" y="1882"/>
                </a:lnTo>
                <a:lnTo>
                  <a:pt x="378752" y="0"/>
                </a:lnTo>
                <a:close/>
              </a:path>
              <a:path w="410845" h="526415">
                <a:moveTo>
                  <a:pt x="408835" y="125743"/>
                </a:moveTo>
                <a:lnTo>
                  <a:pt x="189005" y="125743"/>
                </a:lnTo>
                <a:lnTo>
                  <a:pt x="201440" y="125752"/>
                </a:lnTo>
                <a:lnTo>
                  <a:pt x="214039" y="125942"/>
                </a:lnTo>
                <a:lnTo>
                  <a:pt x="253163" y="127685"/>
                </a:lnTo>
                <a:lnTo>
                  <a:pt x="279601" y="168867"/>
                </a:lnTo>
                <a:lnTo>
                  <a:pt x="279918" y="207664"/>
                </a:lnTo>
                <a:lnTo>
                  <a:pt x="280085" y="396459"/>
                </a:lnTo>
                <a:lnTo>
                  <a:pt x="205077" y="396516"/>
                </a:lnTo>
                <a:lnTo>
                  <a:pt x="408941" y="396516"/>
                </a:lnTo>
                <a:lnTo>
                  <a:pt x="408841" y="207664"/>
                </a:lnTo>
                <a:lnTo>
                  <a:pt x="408835" y="125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62113" y="6662402"/>
            <a:ext cx="412115" cy="525780"/>
          </a:xfrm>
          <a:custGeom>
            <a:avLst/>
            <a:gdLst/>
            <a:ahLst/>
            <a:cxnLst/>
            <a:rect l="l" t="t" r="r" b="b"/>
            <a:pathLst>
              <a:path w="412115" h="525779">
                <a:moveTo>
                  <a:pt x="21193" y="320"/>
                </a:moveTo>
                <a:lnTo>
                  <a:pt x="9651" y="5477"/>
                </a:lnTo>
                <a:lnTo>
                  <a:pt x="3740" y="16034"/>
                </a:lnTo>
                <a:lnTo>
                  <a:pt x="2167" y="33150"/>
                </a:lnTo>
                <a:lnTo>
                  <a:pt x="2335" y="55975"/>
                </a:lnTo>
                <a:lnTo>
                  <a:pt x="2477" y="78807"/>
                </a:lnTo>
                <a:lnTo>
                  <a:pt x="2596" y="101656"/>
                </a:lnTo>
                <a:lnTo>
                  <a:pt x="2692" y="124528"/>
                </a:lnTo>
                <a:lnTo>
                  <a:pt x="2844" y="288454"/>
                </a:lnTo>
                <a:lnTo>
                  <a:pt x="2742" y="339998"/>
                </a:lnTo>
                <a:lnTo>
                  <a:pt x="2576" y="403738"/>
                </a:lnTo>
                <a:lnTo>
                  <a:pt x="2252" y="500181"/>
                </a:lnTo>
                <a:lnTo>
                  <a:pt x="1160" y="512847"/>
                </a:lnTo>
                <a:lnTo>
                  <a:pt x="0" y="525512"/>
                </a:lnTo>
                <a:lnTo>
                  <a:pt x="411704" y="525512"/>
                </a:lnTo>
                <a:lnTo>
                  <a:pt x="409170" y="396093"/>
                </a:lnTo>
                <a:lnTo>
                  <a:pt x="170906" y="396093"/>
                </a:lnTo>
                <a:lnTo>
                  <a:pt x="131786" y="395967"/>
                </a:lnTo>
                <a:lnTo>
                  <a:pt x="131828" y="242109"/>
                </a:lnTo>
                <a:lnTo>
                  <a:pt x="132165" y="188070"/>
                </a:lnTo>
                <a:lnTo>
                  <a:pt x="132736" y="141222"/>
                </a:lnTo>
                <a:lnTo>
                  <a:pt x="178288" y="125244"/>
                </a:lnTo>
                <a:lnTo>
                  <a:pt x="403861" y="125011"/>
                </a:lnTo>
                <a:lnTo>
                  <a:pt x="401436" y="1143"/>
                </a:lnTo>
                <a:lnTo>
                  <a:pt x="390364" y="449"/>
                </a:lnTo>
                <a:lnTo>
                  <a:pt x="78145" y="449"/>
                </a:lnTo>
                <a:lnTo>
                  <a:pt x="21193" y="320"/>
                </a:lnTo>
                <a:close/>
              </a:path>
              <a:path w="412115" h="525779">
                <a:moveTo>
                  <a:pt x="403861" y="125011"/>
                </a:moveTo>
                <a:lnTo>
                  <a:pt x="202981" y="125011"/>
                </a:lnTo>
                <a:lnTo>
                  <a:pt x="215556" y="125160"/>
                </a:lnTo>
                <a:lnTo>
                  <a:pt x="228332" y="125520"/>
                </a:lnTo>
                <a:lnTo>
                  <a:pt x="268231" y="128100"/>
                </a:lnTo>
                <a:lnTo>
                  <a:pt x="283859" y="166445"/>
                </a:lnTo>
                <a:lnTo>
                  <a:pt x="284494" y="250485"/>
                </a:lnTo>
                <a:lnTo>
                  <a:pt x="284360" y="275741"/>
                </a:lnTo>
                <a:lnTo>
                  <a:pt x="283850" y="314076"/>
                </a:lnTo>
                <a:lnTo>
                  <a:pt x="282844" y="356306"/>
                </a:lnTo>
                <a:lnTo>
                  <a:pt x="258942" y="395283"/>
                </a:lnTo>
                <a:lnTo>
                  <a:pt x="170906" y="396093"/>
                </a:lnTo>
                <a:lnTo>
                  <a:pt x="409170" y="396093"/>
                </a:lnTo>
                <a:lnTo>
                  <a:pt x="403861" y="125011"/>
                </a:lnTo>
                <a:close/>
              </a:path>
              <a:path w="412115" h="525779">
                <a:moveTo>
                  <a:pt x="377601" y="0"/>
                </a:moveTo>
                <a:lnTo>
                  <a:pt x="78145" y="449"/>
                </a:lnTo>
                <a:lnTo>
                  <a:pt x="390364" y="449"/>
                </a:lnTo>
                <a:lnTo>
                  <a:pt x="388807" y="351"/>
                </a:lnTo>
                <a:lnTo>
                  <a:pt x="377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33050" y="5987889"/>
            <a:ext cx="410845" cy="522605"/>
          </a:xfrm>
          <a:custGeom>
            <a:avLst/>
            <a:gdLst/>
            <a:ahLst/>
            <a:cxnLst/>
            <a:rect l="l" t="t" r="r" b="b"/>
            <a:pathLst>
              <a:path w="410845" h="522604">
                <a:moveTo>
                  <a:pt x="384009" y="0"/>
                </a:moveTo>
                <a:lnTo>
                  <a:pt x="0" y="1235"/>
                </a:lnTo>
                <a:lnTo>
                  <a:pt x="0" y="521921"/>
                </a:lnTo>
                <a:lnTo>
                  <a:pt x="174141" y="522152"/>
                </a:lnTo>
                <a:lnTo>
                  <a:pt x="398640" y="521342"/>
                </a:lnTo>
                <a:lnTo>
                  <a:pt x="407658" y="513581"/>
                </a:lnTo>
                <a:lnTo>
                  <a:pt x="410416" y="497450"/>
                </a:lnTo>
                <a:lnTo>
                  <a:pt x="410306" y="473861"/>
                </a:lnTo>
                <a:lnTo>
                  <a:pt x="409996" y="394354"/>
                </a:lnTo>
                <a:lnTo>
                  <a:pt x="132938" y="394354"/>
                </a:lnTo>
                <a:lnTo>
                  <a:pt x="132938" y="128299"/>
                </a:lnTo>
                <a:lnTo>
                  <a:pt x="408932" y="128299"/>
                </a:lnTo>
                <a:lnTo>
                  <a:pt x="408841" y="112244"/>
                </a:lnTo>
                <a:lnTo>
                  <a:pt x="408493" y="61759"/>
                </a:lnTo>
                <a:lnTo>
                  <a:pt x="408066" y="10449"/>
                </a:lnTo>
                <a:lnTo>
                  <a:pt x="399536" y="2153"/>
                </a:lnTo>
                <a:lnTo>
                  <a:pt x="384009" y="0"/>
                </a:lnTo>
                <a:close/>
              </a:path>
              <a:path w="410845" h="522604">
                <a:moveTo>
                  <a:pt x="408932" y="128299"/>
                </a:moveTo>
                <a:lnTo>
                  <a:pt x="278515" y="128299"/>
                </a:lnTo>
                <a:lnTo>
                  <a:pt x="278515" y="394354"/>
                </a:lnTo>
                <a:lnTo>
                  <a:pt x="409996" y="394354"/>
                </a:lnTo>
                <a:lnTo>
                  <a:pt x="409541" y="259671"/>
                </a:lnTo>
                <a:lnTo>
                  <a:pt x="409351" y="211109"/>
                </a:lnTo>
                <a:lnTo>
                  <a:pt x="409122" y="161997"/>
                </a:lnTo>
                <a:lnTo>
                  <a:pt x="408932" y="128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75293" y="6664266"/>
            <a:ext cx="236220" cy="523875"/>
          </a:xfrm>
          <a:custGeom>
            <a:avLst/>
            <a:gdLst/>
            <a:ahLst/>
            <a:cxnLst/>
            <a:rect l="l" t="t" r="r" b="b"/>
            <a:pathLst>
              <a:path w="236220" h="523875">
                <a:moveTo>
                  <a:pt x="179002" y="0"/>
                </a:moveTo>
                <a:lnTo>
                  <a:pt x="20839" y="0"/>
                </a:lnTo>
                <a:lnTo>
                  <a:pt x="28516" y="120616"/>
                </a:lnTo>
                <a:lnTo>
                  <a:pt x="41672" y="126037"/>
                </a:lnTo>
                <a:lnTo>
                  <a:pt x="48438" y="133056"/>
                </a:lnTo>
                <a:lnTo>
                  <a:pt x="50944" y="144965"/>
                </a:lnTo>
                <a:lnTo>
                  <a:pt x="51322" y="165054"/>
                </a:lnTo>
                <a:lnTo>
                  <a:pt x="51330" y="292053"/>
                </a:lnTo>
                <a:lnTo>
                  <a:pt x="47722" y="391650"/>
                </a:lnTo>
                <a:lnTo>
                  <a:pt x="37216" y="393523"/>
                </a:lnTo>
                <a:lnTo>
                  <a:pt x="22069" y="393784"/>
                </a:lnTo>
                <a:lnTo>
                  <a:pt x="10450" y="397173"/>
                </a:lnTo>
                <a:lnTo>
                  <a:pt x="3401" y="405162"/>
                </a:lnTo>
                <a:lnTo>
                  <a:pt x="169" y="417712"/>
                </a:lnTo>
                <a:lnTo>
                  <a:pt x="0" y="434787"/>
                </a:lnTo>
                <a:lnTo>
                  <a:pt x="456" y="447571"/>
                </a:lnTo>
                <a:lnTo>
                  <a:pt x="649" y="460138"/>
                </a:lnTo>
                <a:lnTo>
                  <a:pt x="625" y="475799"/>
                </a:lnTo>
                <a:lnTo>
                  <a:pt x="502" y="488057"/>
                </a:lnTo>
                <a:lnTo>
                  <a:pt x="208" y="510948"/>
                </a:lnTo>
                <a:lnTo>
                  <a:pt x="138" y="523648"/>
                </a:lnTo>
                <a:lnTo>
                  <a:pt x="236169" y="520625"/>
                </a:lnTo>
                <a:lnTo>
                  <a:pt x="234929" y="485536"/>
                </a:lnTo>
                <a:lnTo>
                  <a:pt x="234620" y="475799"/>
                </a:lnTo>
                <a:lnTo>
                  <a:pt x="234267" y="462393"/>
                </a:lnTo>
                <a:lnTo>
                  <a:pt x="233968" y="447454"/>
                </a:lnTo>
                <a:lnTo>
                  <a:pt x="233750" y="431066"/>
                </a:lnTo>
                <a:lnTo>
                  <a:pt x="232422" y="415531"/>
                </a:lnTo>
                <a:lnTo>
                  <a:pt x="187106" y="392228"/>
                </a:lnTo>
                <a:lnTo>
                  <a:pt x="185420" y="391967"/>
                </a:lnTo>
                <a:lnTo>
                  <a:pt x="184007" y="389946"/>
                </a:lnTo>
                <a:lnTo>
                  <a:pt x="179002" y="386051"/>
                </a:lnTo>
                <a:lnTo>
                  <a:pt x="179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41224" y="6664517"/>
            <a:ext cx="236220" cy="523875"/>
          </a:xfrm>
          <a:custGeom>
            <a:avLst/>
            <a:gdLst/>
            <a:ahLst/>
            <a:cxnLst/>
            <a:rect l="l" t="t" r="r" b="b"/>
            <a:pathLst>
              <a:path w="236220" h="523875">
                <a:moveTo>
                  <a:pt x="179261" y="0"/>
                </a:moveTo>
                <a:lnTo>
                  <a:pt x="21329" y="0"/>
                </a:lnTo>
                <a:lnTo>
                  <a:pt x="36828" y="121742"/>
                </a:lnTo>
                <a:lnTo>
                  <a:pt x="47459" y="126944"/>
                </a:lnTo>
                <a:lnTo>
                  <a:pt x="53406" y="136427"/>
                </a:lnTo>
                <a:lnTo>
                  <a:pt x="55870" y="149741"/>
                </a:lnTo>
                <a:lnTo>
                  <a:pt x="56053" y="166439"/>
                </a:lnTo>
                <a:lnTo>
                  <a:pt x="55743" y="179332"/>
                </a:lnTo>
                <a:lnTo>
                  <a:pt x="55523" y="191824"/>
                </a:lnTo>
                <a:lnTo>
                  <a:pt x="55374" y="204519"/>
                </a:lnTo>
                <a:lnTo>
                  <a:pt x="55254" y="229915"/>
                </a:lnTo>
                <a:lnTo>
                  <a:pt x="55368" y="268016"/>
                </a:lnTo>
                <a:lnTo>
                  <a:pt x="55525" y="295007"/>
                </a:lnTo>
                <a:lnTo>
                  <a:pt x="55652" y="331518"/>
                </a:lnTo>
                <a:lnTo>
                  <a:pt x="48603" y="392110"/>
                </a:lnTo>
                <a:lnTo>
                  <a:pt x="38030" y="393499"/>
                </a:lnTo>
                <a:lnTo>
                  <a:pt x="21489" y="393564"/>
                </a:lnTo>
                <a:lnTo>
                  <a:pt x="10410" y="397712"/>
                </a:lnTo>
                <a:lnTo>
                  <a:pt x="3917" y="406158"/>
                </a:lnTo>
                <a:lnTo>
                  <a:pt x="1124" y="418571"/>
                </a:lnTo>
                <a:lnTo>
                  <a:pt x="1144" y="434617"/>
                </a:lnTo>
                <a:lnTo>
                  <a:pt x="1648" y="447255"/>
                </a:lnTo>
                <a:lnTo>
                  <a:pt x="1758" y="459919"/>
                </a:lnTo>
                <a:lnTo>
                  <a:pt x="1578" y="472603"/>
                </a:lnTo>
                <a:lnTo>
                  <a:pt x="1210" y="485299"/>
                </a:lnTo>
                <a:lnTo>
                  <a:pt x="318" y="510702"/>
                </a:lnTo>
                <a:lnTo>
                  <a:pt x="0" y="523397"/>
                </a:lnTo>
                <a:lnTo>
                  <a:pt x="236112" y="521699"/>
                </a:lnTo>
                <a:lnTo>
                  <a:pt x="235961" y="509061"/>
                </a:lnTo>
                <a:lnTo>
                  <a:pt x="235425" y="471086"/>
                </a:lnTo>
                <a:lnTo>
                  <a:pt x="235315" y="459919"/>
                </a:lnTo>
                <a:lnTo>
                  <a:pt x="235275" y="432905"/>
                </a:lnTo>
                <a:lnTo>
                  <a:pt x="235424" y="420107"/>
                </a:lnTo>
                <a:lnTo>
                  <a:pt x="233770" y="405609"/>
                </a:lnTo>
                <a:lnTo>
                  <a:pt x="226820" y="396574"/>
                </a:lnTo>
                <a:lnTo>
                  <a:pt x="212191" y="394599"/>
                </a:lnTo>
                <a:lnTo>
                  <a:pt x="196176" y="393720"/>
                </a:lnTo>
                <a:lnTo>
                  <a:pt x="186710" y="387298"/>
                </a:lnTo>
                <a:lnTo>
                  <a:pt x="182234" y="375974"/>
                </a:lnTo>
                <a:lnTo>
                  <a:pt x="181188" y="360386"/>
                </a:lnTo>
                <a:lnTo>
                  <a:pt x="181430" y="327723"/>
                </a:lnTo>
                <a:lnTo>
                  <a:pt x="181596" y="295007"/>
                </a:lnTo>
                <a:lnTo>
                  <a:pt x="181695" y="191824"/>
                </a:lnTo>
                <a:lnTo>
                  <a:pt x="181573" y="121742"/>
                </a:lnTo>
                <a:lnTo>
                  <a:pt x="181236" y="25149"/>
                </a:lnTo>
                <a:lnTo>
                  <a:pt x="180283" y="12358"/>
                </a:lnTo>
                <a:lnTo>
                  <a:pt x="179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50333" y="5988301"/>
            <a:ext cx="235585" cy="522605"/>
          </a:xfrm>
          <a:custGeom>
            <a:avLst/>
            <a:gdLst/>
            <a:ahLst/>
            <a:cxnLst/>
            <a:rect l="l" t="t" r="r" b="b"/>
            <a:pathLst>
              <a:path w="235584" h="522604">
                <a:moveTo>
                  <a:pt x="148990" y="0"/>
                </a:moveTo>
                <a:lnTo>
                  <a:pt x="73344" y="219"/>
                </a:lnTo>
                <a:lnTo>
                  <a:pt x="34536" y="1158"/>
                </a:lnTo>
                <a:lnTo>
                  <a:pt x="19221" y="48567"/>
                </a:lnTo>
                <a:lnTo>
                  <a:pt x="19499" y="61128"/>
                </a:lnTo>
                <a:lnTo>
                  <a:pt x="22650" y="99107"/>
                </a:lnTo>
                <a:lnTo>
                  <a:pt x="51013" y="129868"/>
                </a:lnTo>
                <a:lnTo>
                  <a:pt x="50431" y="393895"/>
                </a:lnTo>
                <a:lnTo>
                  <a:pt x="37548" y="395174"/>
                </a:lnTo>
                <a:lnTo>
                  <a:pt x="25148" y="396694"/>
                </a:lnTo>
                <a:lnTo>
                  <a:pt x="12847" y="398766"/>
                </a:lnTo>
                <a:lnTo>
                  <a:pt x="262" y="401703"/>
                </a:lnTo>
                <a:lnTo>
                  <a:pt x="423" y="477503"/>
                </a:lnTo>
                <a:lnTo>
                  <a:pt x="269" y="490279"/>
                </a:lnTo>
                <a:lnTo>
                  <a:pt x="0" y="503241"/>
                </a:lnTo>
                <a:lnTo>
                  <a:pt x="3589" y="515291"/>
                </a:lnTo>
                <a:lnTo>
                  <a:pt x="14052" y="521103"/>
                </a:lnTo>
                <a:lnTo>
                  <a:pt x="32397" y="522511"/>
                </a:lnTo>
                <a:lnTo>
                  <a:pt x="235594" y="521511"/>
                </a:lnTo>
                <a:lnTo>
                  <a:pt x="235594" y="394363"/>
                </a:lnTo>
                <a:lnTo>
                  <a:pt x="179773" y="394363"/>
                </a:lnTo>
                <a:lnTo>
                  <a:pt x="179798" y="20667"/>
                </a:lnTo>
                <a:lnTo>
                  <a:pt x="177720" y="10341"/>
                </a:lnTo>
                <a:lnTo>
                  <a:pt x="168975" y="2779"/>
                </a:lnTo>
                <a:lnTo>
                  <a:pt x="148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99178" y="5320686"/>
            <a:ext cx="403860" cy="520700"/>
          </a:xfrm>
          <a:custGeom>
            <a:avLst/>
            <a:gdLst/>
            <a:ahLst/>
            <a:cxnLst/>
            <a:rect l="l" t="t" r="r" b="b"/>
            <a:pathLst>
              <a:path w="403859" h="520700">
                <a:moveTo>
                  <a:pt x="403663" y="0"/>
                </a:moveTo>
                <a:lnTo>
                  <a:pt x="0" y="0"/>
                </a:lnTo>
                <a:lnTo>
                  <a:pt x="0" y="520570"/>
                </a:lnTo>
                <a:lnTo>
                  <a:pt x="403663" y="520570"/>
                </a:lnTo>
                <a:lnTo>
                  <a:pt x="403663" y="396804"/>
                </a:lnTo>
                <a:lnTo>
                  <a:pt x="205163" y="396804"/>
                </a:lnTo>
                <a:lnTo>
                  <a:pt x="192548" y="396669"/>
                </a:lnTo>
                <a:lnTo>
                  <a:pt x="153655" y="395132"/>
                </a:lnTo>
                <a:lnTo>
                  <a:pt x="125363" y="342606"/>
                </a:lnTo>
                <a:lnTo>
                  <a:pt x="125058" y="292420"/>
                </a:lnTo>
                <a:lnTo>
                  <a:pt x="124988" y="254659"/>
                </a:lnTo>
                <a:lnTo>
                  <a:pt x="125120" y="232483"/>
                </a:lnTo>
                <a:lnTo>
                  <a:pt x="125593" y="194050"/>
                </a:lnTo>
                <a:lnTo>
                  <a:pt x="126379" y="155084"/>
                </a:lnTo>
                <a:lnTo>
                  <a:pt x="174742" y="126109"/>
                </a:lnTo>
                <a:lnTo>
                  <a:pt x="403663" y="125895"/>
                </a:lnTo>
                <a:lnTo>
                  <a:pt x="403663" y="0"/>
                </a:lnTo>
                <a:close/>
              </a:path>
              <a:path w="403859" h="520700">
                <a:moveTo>
                  <a:pt x="403663" y="125895"/>
                </a:moveTo>
                <a:lnTo>
                  <a:pt x="225000" y="125895"/>
                </a:lnTo>
                <a:lnTo>
                  <a:pt x="277227" y="126038"/>
                </a:lnTo>
                <a:lnTo>
                  <a:pt x="277229" y="257863"/>
                </a:lnTo>
                <a:lnTo>
                  <a:pt x="276916" y="320706"/>
                </a:lnTo>
                <a:lnTo>
                  <a:pt x="276331" y="370623"/>
                </a:lnTo>
                <a:lnTo>
                  <a:pt x="230031" y="396601"/>
                </a:lnTo>
                <a:lnTo>
                  <a:pt x="205163" y="396804"/>
                </a:lnTo>
                <a:lnTo>
                  <a:pt x="403663" y="396804"/>
                </a:lnTo>
                <a:lnTo>
                  <a:pt x="403663" y="12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64573" y="5320172"/>
            <a:ext cx="406400" cy="523240"/>
          </a:xfrm>
          <a:custGeom>
            <a:avLst/>
            <a:gdLst/>
            <a:ahLst/>
            <a:cxnLst/>
            <a:rect l="l" t="t" r="r" b="b"/>
            <a:pathLst>
              <a:path w="406400" h="523239">
                <a:moveTo>
                  <a:pt x="405978" y="0"/>
                </a:moveTo>
                <a:lnTo>
                  <a:pt x="3027" y="0"/>
                </a:lnTo>
                <a:lnTo>
                  <a:pt x="2893" y="1253"/>
                </a:lnTo>
                <a:lnTo>
                  <a:pt x="1303" y="13990"/>
                </a:lnTo>
                <a:lnTo>
                  <a:pt x="409" y="26501"/>
                </a:lnTo>
                <a:lnTo>
                  <a:pt x="418" y="317529"/>
                </a:lnTo>
                <a:lnTo>
                  <a:pt x="318" y="404300"/>
                </a:lnTo>
                <a:lnTo>
                  <a:pt x="191" y="452401"/>
                </a:lnTo>
                <a:lnTo>
                  <a:pt x="0" y="500811"/>
                </a:lnTo>
                <a:lnTo>
                  <a:pt x="4192" y="514975"/>
                </a:lnTo>
                <a:lnTo>
                  <a:pt x="14184" y="521423"/>
                </a:lnTo>
                <a:lnTo>
                  <a:pt x="30283" y="522874"/>
                </a:lnTo>
                <a:lnTo>
                  <a:pt x="380688" y="522370"/>
                </a:lnTo>
                <a:lnTo>
                  <a:pt x="393555" y="521647"/>
                </a:lnTo>
                <a:lnTo>
                  <a:pt x="405978" y="520685"/>
                </a:lnTo>
                <a:lnTo>
                  <a:pt x="405978" y="397287"/>
                </a:lnTo>
                <a:lnTo>
                  <a:pt x="257723" y="397287"/>
                </a:lnTo>
                <a:lnTo>
                  <a:pt x="196827" y="396785"/>
                </a:lnTo>
                <a:lnTo>
                  <a:pt x="157441" y="394916"/>
                </a:lnTo>
                <a:lnTo>
                  <a:pt x="130018" y="367861"/>
                </a:lnTo>
                <a:lnTo>
                  <a:pt x="129395" y="304537"/>
                </a:lnTo>
                <a:lnTo>
                  <a:pt x="129274" y="126341"/>
                </a:lnTo>
                <a:lnTo>
                  <a:pt x="405978" y="126341"/>
                </a:lnTo>
                <a:lnTo>
                  <a:pt x="405978" y="0"/>
                </a:lnTo>
                <a:close/>
              </a:path>
              <a:path w="406400" h="523239">
                <a:moveTo>
                  <a:pt x="405978" y="126341"/>
                </a:moveTo>
                <a:lnTo>
                  <a:pt x="129274" y="126341"/>
                </a:lnTo>
                <a:lnTo>
                  <a:pt x="192202" y="126355"/>
                </a:lnTo>
                <a:lnTo>
                  <a:pt x="217184" y="126807"/>
                </a:lnTo>
                <a:lnTo>
                  <a:pt x="255462" y="128641"/>
                </a:lnTo>
                <a:lnTo>
                  <a:pt x="281482" y="167892"/>
                </a:lnTo>
                <a:lnTo>
                  <a:pt x="281921" y="241304"/>
                </a:lnTo>
                <a:lnTo>
                  <a:pt x="281810" y="278929"/>
                </a:lnTo>
                <a:lnTo>
                  <a:pt x="281529" y="317529"/>
                </a:lnTo>
                <a:lnTo>
                  <a:pt x="280787" y="384769"/>
                </a:lnTo>
                <a:lnTo>
                  <a:pt x="257723" y="397287"/>
                </a:lnTo>
                <a:lnTo>
                  <a:pt x="405978" y="397287"/>
                </a:lnTo>
                <a:lnTo>
                  <a:pt x="405978" y="126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04639" y="5987791"/>
            <a:ext cx="406400" cy="523875"/>
          </a:xfrm>
          <a:custGeom>
            <a:avLst/>
            <a:gdLst/>
            <a:ahLst/>
            <a:cxnLst/>
            <a:rect l="l" t="t" r="r" b="b"/>
            <a:pathLst>
              <a:path w="406400" h="523875">
                <a:moveTo>
                  <a:pt x="24584" y="44"/>
                </a:moveTo>
                <a:lnTo>
                  <a:pt x="9671" y="3368"/>
                </a:lnTo>
                <a:lnTo>
                  <a:pt x="2077" y="12632"/>
                </a:lnTo>
                <a:lnTo>
                  <a:pt x="0" y="28585"/>
                </a:lnTo>
                <a:lnTo>
                  <a:pt x="167" y="77374"/>
                </a:lnTo>
                <a:lnTo>
                  <a:pt x="286" y="121841"/>
                </a:lnTo>
                <a:lnTo>
                  <a:pt x="380" y="353608"/>
                </a:lnTo>
                <a:lnTo>
                  <a:pt x="300" y="402924"/>
                </a:lnTo>
                <a:lnTo>
                  <a:pt x="123" y="467904"/>
                </a:lnTo>
                <a:lnTo>
                  <a:pt x="27" y="497491"/>
                </a:lnTo>
                <a:lnTo>
                  <a:pt x="2783" y="512434"/>
                </a:lnTo>
                <a:lnTo>
                  <a:pt x="11312" y="520805"/>
                </a:lnTo>
                <a:lnTo>
                  <a:pt x="27423" y="523345"/>
                </a:lnTo>
                <a:lnTo>
                  <a:pt x="384625" y="522827"/>
                </a:lnTo>
                <a:lnTo>
                  <a:pt x="396968" y="519532"/>
                </a:lnTo>
                <a:lnTo>
                  <a:pt x="404011" y="509864"/>
                </a:lnTo>
                <a:lnTo>
                  <a:pt x="405834" y="493299"/>
                </a:lnTo>
                <a:lnTo>
                  <a:pt x="405702" y="480602"/>
                </a:lnTo>
                <a:lnTo>
                  <a:pt x="405594" y="467904"/>
                </a:lnTo>
                <a:lnTo>
                  <a:pt x="405501" y="450134"/>
                </a:lnTo>
                <a:lnTo>
                  <a:pt x="405428" y="396703"/>
                </a:lnTo>
                <a:lnTo>
                  <a:pt x="143880" y="396703"/>
                </a:lnTo>
                <a:lnTo>
                  <a:pt x="133154" y="392864"/>
                </a:lnTo>
                <a:lnTo>
                  <a:pt x="127630" y="382060"/>
                </a:lnTo>
                <a:lnTo>
                  <a:pt x="126152" y="362197"/>
                </a:lnTo>
                <a:lnTo>
                  <a:pt x="126289" y="332349"/>
                </a:lnTo>
                <a:lnTo>
                  <a:pt x="126409" y="210852"/>
                </a:lnTo>
                <a:lnTo>
                  <a:pt x="126286" y="172754"/>
                </a:lnTo>
                <a:lnTo>
                  <a:pt x="126163" y="146109"/>
                </a:lnTo>
                <a:lnTo>
                  <a:pt x="129314" y="134862"/>
                </a:lnTo>
                <a:lnTo>
                  <a:pt x="139324" y="128474"/>
                </a:lnTo>
                <a:lnTo>
                  <a:pt x="159327" y="126790"/>
                </a:lnTo>
                <a:lnTo>
                  <a:pt x="251443" y="126790"/>
                </a:lnTo>
                <a:lnTo>
                  <a:pt x="261317" y="126609"/>
                </a:lnTo>
                <a:lnTo>
                  <a:pt x="405361" y="126609"/>
                </a:lnTo>
                <a:lnTo>
                  <a:pt x="405350" y="115707"/>
                </a:lnTo>
                <a:lnTo>
                  <a:pt x="405469" y="75204"/>
                </a:lnTo>
                <a:lnTo>
                  <a:pt x="405608" y="51631"/>
                </a:lnTo>
                <a:lnTo>
                  <a:pt x="405840" y="25714"/>
                </a:lnTo>
                <a:lnTo>
                  <a:pt x="403161" y="10855"/>
                </a:lnTo>
                <a:lnTo>
                  <a:pt x="394671" y="2527"/>
                </a:lnTo>
                <a:lnTo>
                  <a:pt x="381792" y="505"/>
                </a:lnTo>
                <a:lnTo>
                  <a:pt x="149542" y="505"/>
                </a:lnTo>
                <a:lnTo>
                  <a:pt x="24584" y="44"/>
                </a:lnTo>
                <a:close/>
              </a:path>
              <a:path w="406400" h="523875">
                <a:moveTo>
                  <a:pt x="384625" y="522827"/>
                </a:moveTo>
                <a:lnTo>
                  <a:pt x="256895" y="522827"/>
                </a:lnTo>
                <a:lnTo>
                  <a:pt x="383065" y="523243"/>
                </a:lnTo>
                <a:lnTo>
                  <a:pt x="384625" y="522827"/>
                </a:lnTo>
                <a:close/>
              </a:path>
              <a:path w="406400" h="523875">
                <a:moveTo>
                  <a:pt x="183701" y="396181"/>
                </a:moveTo>
                <a:lnTo>
                  <a:pt x="143880" y="396703"/>
                </a:lnTo>
                <a:lnTo>
                  <a:pt x="405428" y="396703"/>
                </a:lnTo>
                <a:lnTo>
                  <a:pt x="405428" y="396557"/>
                </a:lnTo>
                <a:lnTo>
                  <a:pt x="245955" y="396557"/>
                </a:lnTo>
                <a:lnTo>
                  <a:pt x="221441" y="396216"/>
                </a:lnTo>
                <a:lnTo>
                  <a:pt x="183701" y="396181"/>
                </a:lnTo>
                <a:close/>
              </a:path>
              <a:path w="406400" h="523875">
                <a:moveTo>
                  <a:pt x="405361" y="126609"/>
                </a:moveTo>
                <a:lnTo>
                  <a:pt x="261317" y="126609"/>
                </a:lnTo>
                <a:lnTo>
                  <a:pt x="272488" y="130222"/>
                </a:lnTo>
                <a:lnTo>
                  <a:pt x="278271" y="140704"/>
                </a:lnTo>
                <a:lnTo>
                  <a:pt x="279700" y="160057"/>
                </a:lnTo>
                <a:lnTo>
                  <a:pt x="279580" y="172213"/>
                </a:lnTo>
                <a:lnTo>
                  <a:pt x="279555" y="353608"/>
                </a:lnTo>
                <a:lnTo>
                  <a:pt x="279609" y="364495"/>
                </a:lnTo>
                <a:lnTo>
                  <a:pt x="279759" y="378030"/>
                </a:lnTo>
                <a:lnTo>
                  <a:pt x="276373" y="388828"/>
                </a:lnTo>
                <a:lnTo>
                  <a:pt x="266072" y="394951"/>
                </a:lnTo>
                <a:lnTo>
                  <a:pt x="245955" y="396557"/>
                </a:lnTo>
                <a:lnTo>
                  <a:pt x="405428" y="396557"/>
                </a:lnTo>
                <a:lnTo>
                  <a:pt x="405361" y="126609"/>
                </a:lnTo>
                <a:close/>
              </a:path>
              <a:path w="406400" h="523875">
                <a:moveTo>
                  <a:pt x="251443" y="126790"/>
                </a:moveTo>
                <a:lnTo>
                  <a:pt x="159327" y="126790"/>
                </a:lnTo>
                <a:lnTo>
                  <a:pt x="183950" y="127136"/>
                </a:lnTo>
                <a:lnTo>
                  <a:pt x="221723" y="127160"/>
                </a:lnTo>
                <a:lnTo>
                  <a:pt x="251443" y="126790"/>
                </a:lnTo>
                <a:close/>
              </a:path>
              <a:path w="406400" h="523875">
                <a:moveTo>
                  <a:pt x="378574" y="0"/>
                </a:moveTo>
                <a:lnTo>
                  <a:pt x="149542" y="505"/>
                </a:lnTo>
                <a:lnTo>
                  <a:pt x="381792" y="505"/>
                </a:lnTo>
                <a:lnTo>
                  <a:pt x="378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77504" y="5321342"/>
            <a:ext cx="229870" cy="518795"/>
          </a:xfrm>
          <a:custGeom>
            <a:avLst/>
            <a:gdLst/>
            <a:ahLst/>
            <a:cxnLst/>
            <a:rect l="l" t="t" r="r" b="b"/>
            <a:pathLst>
              <a:path w="229870" h="518795">
                <a:moveTo>
                  <a:pt x="177973" y="0"/>
                </a:moveTo>
                <a:lnTo>
                  <a:pt x="16915" y="5526"/>
                </a:lnTo>
                <a:lnTo>
                  <a:pt x="16835" y="68924"/>
                </a:lnTo>
                <a:lnTo>
                  <a:pt x="17015" y="81518"/>
                </a:lnTo>
                <a:lnTo>
                  <a:pt x="17332" y="94186"/>
                </a:lnTo>
                <a:lnTo>
                  <a:pt x="17818" y="106969"/>
                </a:lnTo>
                <a:lnTo>
                  <a:pt x="24127" y="117750"/>
                </a:lnTo>
                <a:lnTo>
                  <a:pt x="37225" y="124939"/>
                </a:lnTo>
                <a:lnTo>
                  <a:pt x="46005" y="131894"/>
                </a:lnTo>
                <a:lnTo>
                  <a:pt x="48921" y="144166"/>
                </a:lnTo>
                <a:lnTo>
                  <a:pt x="49152" y="161437"/>
                </a:lnTo>
                <a:lnTo>
                  <a:pt x="49131" y="290824"/>
                </a:lnTo>
                <a:lnTo>
                  <a:pt x="49044" y="355507"/>
                </a:lnTo>
                <a:lnTo>
                  <a:pt x="26374" y="394931"/>
                </a:lnTo>
                <a:lnTo>
                  <a:pt x="4083" y="397935"/>
                </a:lnTo>
                <a:lnTo>
                  <a:pt x="2607" y="399904"/>
                </a:lnTo>
                <a:lnTo>
                  <a:pt x="0" y="401788"/>
                </a:lnTo>
                <a:lnTo>
                  <a:pt x="0" y="518696"/>
                </a:lnTo>
                <a:lnTo>
                  <a:pt x="229657" y="518696"/>
                </a:lnTo>
                <a:lnTo>
                  <a:pt x="229657" y="399066"/>
                </a:lnTo>
                <a:lnTo>
                  <a:pt x="224045" y="397872"/>
                </a:lnTo>
                <a:lnTo>
                  <a:pt x="222107" y="396901"/>
                </a:lnTo>
                <a:lnTo>
                  <a:pt x="198040" y="396901"/>
                </a:lnTo>
                <a:lnTo>
                  <a:pt x="187445" y="392476"/>
                </a:lnTo>
                <a:lnTo>
                  <a:pt x="181052" y="383885"/>
                </a:lnTo>
                <a:lnTo>
                  <a:pt x="177974" y="371453"/>
                </a:lnTo>
                <a:lnTo>
                  <a:pt x="177324" y="355507"/>
                </a:lnTo>
                <a:lnTo>
                  <a:pt x="177553" y="339337"/>
                </a:lnTo>
                <a:lnTo>
                  <a:pt x="177744" y="323166"/>
                </a:lnTo>
                <a:lnTo>
                  <a:pt x="177901" y="306995"/>
                </a:lnTo>
                <a:lnTo>
                  <a:pt x="178027" y="290824"/>
                </a:lnTo>
                <a:lnTo>
                  <a:pt x="178220" y="161956"/>
                </a:lnTo>
                <a:lnTo>
                  <a:pt x="178116" y="117750"/>
                </a:lnTo>
                <a:lnTo>
                  <a:pt x="177973" y="0"/>
                </a:lnTo>
                <a:close/>
              </a:path>
              <a:path w="229870" h="518795">
                <a:moveTo>
                  <a:pt x="220035" y="395862"/>
                </a:moveTo>
                <a:lnTo>
                  <a:pt x="213724" y="396835"/>
                </a:lnTo>
                <a:lnTo>
                  <a:pt x="198040" y="396901"/>
                </a:lnTo>
                <a:lnTo>
                  <a:pt x="222107" y="396901"/>
                </a:lnTo>
                <a:lnTo>
                  <a:pt x="220035" y="3958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45458" y="5321377"/>
            <a:ext cx="228600" cy="519430"/>
          </a:xfrm>
          <a:custGeom>
            <a:avLst/>
            <a:gdLst/>
            <a:ahLst/>
            <a:cxnLst/>
            <a:rect l="l" t="t" r="r" b="b"/>
            <a:pathLst>
              <a:path w="228600" h="519429">
                <a:moveTo>
                  <a:pt x="177366" y="0"/>
                </a:moveTo>
                <a:lnTo>
                  <a:pt x="17203" y="0"/>
                </a:lnTo>
                <a:lnTo>
                  <a:pt x="29384" y="123267"/>
                </a:lnTo>
                <a:lnTo>
                  <a:pt x="42107" y="128861"/>
                </a:lnTo>
                <a:lnTo>
                  <a:pt x="48645" y="136113"/>
                </a:lnTo>
                <a:lnTo>
                  <a:pt x="51060" y="147911"/>
                </a:lnTo>
                <a:lnTo>
                  <a:pt x="51412" y="167144"/>
                </a:lnTo>
                <a:lnTo>
                  <a:pt x="51371" y="357659"/>
                </a:lnTo>
                <a:lnTo>
                  <a:pt x="25649" y="395044"/>
                </a:lnTo>
                <a:lnTo>
                  <a:pt x="2848" y="397767"/>
                </a:lnTo>
                <a:lnTo>
                  <a:pt x="1340" y="399673"/>
                </a:lnTo>
                <a:lnTo>
                  <a:pt x="0" y="400584"/>
                </a:lnTo>
                <a:lnTo>
                  <a:pt x="0" y="519031"/>
                </a:lnTo>
                <a:lnTo>
                  <a:pt x="228223" y="519031"/>
                </a:lnTo>
                <a:lnTo>
                  <a:pt x="227871" y="398316"/>
                </a:lnTo>
                <a:lnTo>
                  <a:pt x="206598" y="395756"/>
                </a:lnTo>
                <a:lnTo>
                  <a:pt x="192337" y="392520"/>
                </a:lnTo>
                <a:lnTo>
                  <a:pt x="183687" y="387035"/>
                </a:lnTo>
                <a:lnTo>
                  <a:pt x="179243" y="377730"/>
                </a:lnTo>
                <a:lnTo>
                  <a:pt x="177604" y="363033"/>
                </a:lnTo>
                <a:lnTo>
                  <a:pt x="177366" y="341372"/>
                </a:lnTo>
                <a:lnTo>
                  <a:pt x="177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80014" y="5987829"/>
            <a:ext cx="233679" cy="523240"/>
          </a:xfrm>
          <a:custGeom>
            <a:avLst/>
            <a:gdLst/>
            <a:ahLst/>
            <a:cxnLst/>
            <a:rect l="l" t="t" r="r" b="b"/>
            <a:pathLst>
              <a:path w="233679" h="523240">
                <a:moveTo>
                  <a:pt x="40217" y="327"/>
                </a:moveTo>
                <a:lnTo>
                  <a:pt x="28672" y="4203"/>
                </a:lnTo>
                <a:lnTo>
                  <a:pt x="22187" y="14476"/>
                </a:lnTo>
                <a:lnTo>
                  <a:pt x="20498" y="32863"/>
                </a:lnTo>
                <a:lnTo>
                  <a:pt x="20755" y="44694"/>
                </a:lnTo>
                <a:lnTo>
                  <a:pt x="20815" y="69600"/>
                </a:lnTo>
                <a:lnTo>
                  <a:pt x="20465" y="82862"/>
                </a:lnTo>
                <a:lnTo>
                  <a:pt x="19761" y="96907"/>
                </a:lnTo>
                <a:lnTo>
                  <a:pt x="20835" y="110892"/>
                </a:lnTo>
                <a:lnTo>
                  <a:pt x="25609" y="121422"/>
                </a:lnTo>
                <a:lnTo>
                  <a:pt x="35358" y="127571"/>
                </a:lnTo>
                <a:lnTo>
                  <a:pt x="51362" y="128414"/>
                </a:lnTo>
                <a:lnTo>
                  <a:pt x="49502" y="395197"/>
                </a:lnTo>
                <a:lnTo>
                  <a:pt x="50" y="406617"/>
                </a:lnTo>
                <a:lnTo>
                  <a:pt x="0" y="456790"/>
                </a:lnTo>
                <a:lnTo>
                  <a:pt x="244" y="469341"/>
                </a:lnTo>
                <a:lnTo>
                  <a:pt x="2431" y="508049"/>
                </a:lnTo>
                <a:lnTo>
                  <a:pt x="38988" y="522368"/>
                </a:lnTo>
                <a:lnTo>
                  <a:pt x="114346" y="522935"/>
                </a:lnTo>
                <a:lnTo>
                  <a:pt x="204004" y="521920"/>
                </a:lnTo>
                <a:lnTo>
                  <a:pt x="233240" y="486783"/>
                </a:lnTo>
                <a:lnTo>
                  <a:pt x="233361" y="448780"/>
                </a:lnTo>
                <a:lnTo>
                  <a:pt x="233162" y="436078"/>
                </a:lnTo>
                <a:lnTo>
                  <a:pt x="232868" y="423355"/>
                </a:lnTo>
                <a:lnTo>
                  <a:pt x="232492" y="410608"/>
                </a:lnTo>
                <a:lnTo>
                  <a:pt x="232051" y="397835"/>
                </a:lnTo>
                <a:lnTo>
                  <a:pt x="181431" y="394909"/>
                </a:lnTo>
                <a:lnTo>
                  <a:pt x="181410" y="321424"/>
                </a:lnTo>
                <a:lnTo>
                  <a:pt x="181286" y="257696"/>
                </a:lnTo>
                <a:lnTo>
                  <a:pt x="181348" y="82862"/>
                </a:lnTo>
                <a:lnTo>
                  <a:pt x="181501" y="56955"/>
                </a:lnTo>
                <a:lnTo>
                  <a:pt x="181751" y="27688"/>
                </a:lnTo>
                <a:lnTo>
                  <a:pt x="178767" y="13893"/>
                </a:lnTo>
                <a:lnTo>
                  <a:pt x="171658" y="5026"/>
                </a:lnTo>
                <a:lnTo>
                  <a:pt x="160711" y="964"/>
                </a:lnTo>
                <a:lnTo>
                  <a:pt x="105519" y="964"/>
                </a:lnTo>
                <a:lnTo>
                  <a:pt x="40217" y="327"/>
                </a:lnTo>
                <a:close/>
              </a:path>
              <a:path w="233679" h="523240">
                <a:moveTo>
                  <a:pt x="141959" y="0"/>
                </a:moveTo>
                <a:lnTo>
                  <a:pt x="129916" y="514"/>
                </a:lnTo>
                <a:lnTo>
                  <a:pt x="117787" y="824"/>
                </a:lnTo>
                <a:lnTo>
                  <a:pt x="105519" y="964"/>
                </a:lnTo>
                <a:lnTo>
                  <a:pt x="160711" y="964"/>
                </a:lnTo>
                <a:lnTo>
                  <a:pt x="159647" y="569"/>
                </a:lnTo>
                <a:lnTo>
                  <a:pt x="141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8849" y="6884613"/>
            <a:ext cx="4405630" cy="1872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IKT</a:t>
            </a:r>
            <a:r>
              <a:rPr sz="31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nozare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līdzās kokmateriālu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pārtikas jomai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kļuvusi</a:t>
            </a:r>
            <a:r>
              <a:rPr sz="315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315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trešo</a:t>
            </a:r>
            <a:r>
              <a:rPr sz="3150" b="1" spc="10" dirty="0">
                <a:solidFill>
                  <a:srgbClr val="231F20"/>
                </a:solidFill>
                <a:latin typeface="Arial"/>
                <a:cs typeface="Arial"/>
              </a:rPr>
              <a:t> lielāko</a:t>
            </a:r>
            <a:r>
              <a:rPr sz="315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eksportētāju</a:t>
            </a:r>
            <a:endParaRPr sz="31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22860" algn="r">
              <a:lnSpc>
                <a:spcPct val="100000"/>
              </a:lnSpc>
            </a:pPr>
            <a:r>
              <a:rPr spc="-150" dirty="0"/>
              <a:t>Latvija</a:t>
            </a:r>
            <a:r>
              <a:rPr dirty="0"/>
              <a:t>s</a:t>
            </a:r>
            <a:r>
              <a:rPr spc="-285" dirty="0"/>
              <a:t> </a:t>
            </a:r>
            <a:r>
              <a:rPr spc="-150" dirty="0"/>
              <a:t>IK</a:t>
            </a:r>
            <a:r>
              <a:rPr dirty="0"/>
              <a:t>T</a:t>
            </a:r>
            <a:r>
              <a:rPr spc="-285" dirty="0"/>
              <a:t> </a:t>
            </a:r>
            <a:r>
              <a:rPr spc="-150" dirty="0"/>
              <a:t>nozare</a:t>
            </a:r>
            <a:r>
              <a:rPr dirty="0"/>
              <a:t>s</a:t>
            </a:r>
            <a:r>
              <a:rPr spc="-285" dirty="0"/>
              <a:t> </a:t>
            </a:r>
            <a:r>
              <a:rPr spc="-150" dirty="0"/>
              <a:t>eksport</a:t>
            </a:r>
            <a:r>
              <a:rPr dirty="0"/>
              <a:t>a</a:t>
            </a:r>
            <a:r>
              <a:rPr spc="-285" dirty="0"/>
              <a:t> </a:t>
            </a:r>
            <a:r>
              <a:rPr spc="-150" dirty="0"/>
              <a:t>attīstība</a:t>
            </a:r>
          </a:p>
          <a:p>
            <a:pPr marL="298450" marR="5080" algn="r">
              <a:lnSpc>
                <a:spcPct val="100000"/>
              </a:lnSpc>
              <a:spcBef>
                <a:spcPts val="265"/>
              </a:spcBef>
            </a:pPr>
            <a:r>
              <a:rPr sz="1850" b="0" spc="-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50" b="0" dirty="0">
                <a:solidFill>
                  <a:srgbClr val="231F20"/>
                </a:solidFill>
                <a:latin typeface="Arial"/>
                <a:cs typeface="Arial"/>
              </a:rPr>
              <a:t>vots: Latvijas Banka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9587" y="3518744"/>
            <a:ext cx="5036820" cy="235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 algn="r">
              <a:lnSpc>
                <a:spcPct val="100000"/>
              </a:lnSpc>
            </a:pP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2016.gada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pirmajā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pusgadā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 (pret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2015.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gada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pirmo pusgadu)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20,8%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auga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datorprogrammēšanas pakalpojumu</a:t>
            </a:r>
            <a:r>
              <a:rPr sz="315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apgrozījums</a:t>
            </a:r>
            <a:endParaRPr sz="3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0040" y="4674145"/>
            <a:ext cx="1466215" cy="638175"/>
          </a:xfrm>
          <a:custGeom>
            <a:avLst/>
            <a:gdLst/>
            <a:ahLst/>
            <a:cxnLst/>
            <a:rect l="l" t="t" r="r" b="b"/>
            <a:pathLst>
              <a:path w="1466215" h="638175">
                <a:moveTo>
                  <a:pt x="0" y="638116"/>
                </a:moveTo>
                <a:lnTo>
                  <a:pt x="1465923" y="638116"/>
                </a:lnTo>
                <a:lnTo>
                  <a:pt x="1465923" y="0"/>
                </a:lnTo>
                <a:lnTo>
                  <a:pt x="0" y="0"/>
                </a:lnTo>
                <a:lnTo>
                  <a:pt x="0" y="638116"/>
                </a:lnTo>
                <a:close/>
              </a:path>
            </a:pathLst>
          </a:custGeom>
          <a:solidFill>
            <a:srgbClr val="F9C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8241" y="3566276"/>
            <a:ext cx="2310130" cy="1242060"/>
          </a:xfrm>
          <a:custGeom>
            <a:avLst/>
            <a:gdLst/>
            <a:ahLst/>
            <a:cxnLst/>
            <a:rect l="l" t="t" r="r" b="b"/>
            <a:pathLst>
              <a:path w="2310129" h="1242060">
                <a:moveTo>
                  <a:pt x="1154760" y="0"/>
                </a:moveTo>
                <a:lnTo>
                  <a:pt x="0" y="1242035"/>
                </a:lnTo>
                <a:lnTo>
                  <a:pt x="2309521" y="1242035"/>
                </a:lnTo>
                <a:lnTo>
                  <a:pt x="1154760" y="0"/>
                </a:lnTo>
                <a:close/>
              </a:path>
            </a:pathLst>
          </a:custGeom>
          <a:solidFill>
            <a:srgbClr val="F9C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5571" y="3520327"/>
            <a:ext cx="3395345" cy="1872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90625">
              <a:lnSpc>
                <a:spcPct val="100000"/>
              </a:lnSpc>
            </a:pP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Informācijas pakalpojumi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ieņem</a:t>
            </a:r>
            <a:endParaRPr sz="3150">
              <a:latin typeface="Arial"/>
              <a:cs typeface="Arial"/>
            </a:endParaRPr>
          </a:p>
          <a:p>
            <a:pPr marL="154305" marR="5080" indent="-36830">
              <a:lnSpc>
                <a:spcPct val="100000"/>
              </a:lnSpc>
              <a:spcBef>
                <a:spcPts val="5"/>
              </a:spcBef>
            </a:pP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4.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vietu,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uzrādot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-22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1,7%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pieaugumu</a:t>
            </a:r>
            <a:endParaRPr sz="3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8862" y="4591442"/>
            <a:ext cx="110934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-18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550" b="1" spc="15" dirty="0">
                <a:solidFill>
                  <a:srgbClr val="231F20"/>
                </a:solidFill>
                <a:latin typeface="Arial"/>
                <a:cs typeface="Arial"/>
              </a:rPr>
              <a:t>1,7</a:t>
            </a:r>
            <a:r>
              <a:rPr sz="1950" b="1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66206" y="5092387"/>
            <a:ext cx="1469390" cy="209550"/>
          </a:xfrm>
          <a:custGeom>
            <a:avLst/>
            <a:gdLst/>
            <a:ahLst/>
            <a:cxnLst/>
            <a:rect l="l" t="t" r="r" b="b"/>
            <a:pathLst>
              <a:path w="1469390" h="209550">
                <a:moveTo>
                  <a:pt x="0" y="209417"/>
                </a:moveTo>
                <a:lnTo>
                  <a:pt x="1469222" y="209417"/>
                </a:lnTo>
                <a:lnTo>
                  <a:pt x="1469222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39347" y="6884613"/>
            <a:ext cx="8448675" cy="1872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79070" algn="ctr">
              <a:lnSpc>
                <a:spcPct val="100000"/>
              </a:lnSpc>
            </a:pP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2016.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gada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Otrajā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ceturksnī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pirmo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reizi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Latvijā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315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315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programmēšanas</a:t>
            </a:r>
            <a:r>
              <a:rPr sz="315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b="1" spc="15" dirty="0">
                <a:solidFill>
                  <a:srgbClr val="231F20"/>
                </a:solidFill>
                <a:latin typeface="Arial"/>
                <a:cs typeface="Arial"/>
              </a:rPr>
              <a:t>pakalpojumu eksports</a:t>
            </a:r>
            <a:r>
              <a:rPr sz="315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ir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pārsniedzis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dzelzceļa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pārvadājumu</a:t>
            </a:r>
            <a:endParaRPr sz="3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pakalpojumu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eksportu</a:t>
            </a:r>
            <a:endParaRPr sz="31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52050" y="7568057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4">
                <a:moveTo>
                  <a:pt x="0" y="0"/>
                </a:moveTo>
                <a:lnTo>
                  <a:pt x="368868" y="0"/>
                </a:lnTo>
              </a:path>
            </a:pathLst>
          </a:custGeom>
          <a:ln w="83767">
            <a:solidFill>
              <a:srgbClr val="EA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00144" y="7455772"/>
            <a:ext cx="121285" cy="224790"/>
          </a:xfrm>
          <a:custGeom>
            <a:avLst/>
            <a:gdLst/>
            <a:ahLst/>
            <a:cxnLst/>
            <a:rect l="l" t="t" r="r" b="b"/>
            <a:pathLst>
              <a:path w="121284" h="224790">
                <a:moveTo>
                  <a:pt x="0" y="0"/>
                </a:moveTo>
                <a:lnTo>
                  <a:pt x="120771" y="112289"/>
                </a:lnTo>
                <a:lnTo>
                  <a:pt x="0" y="224569"/>
                </a:lnTo>
              </a:path>
            </a:pathLst>
          </a:custGeom>
          <a:ln w="83767">
            <a:solidFill>
              <a:srgbClr val="EA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2493" y="6930569"/>
            <a:ext cx="146685" cy="1746250"/>
          </a:xfrm>
          <a:custGeom>
            <a:avLst/>
            <a:gdLst/>
            <a:ahLst/>
            <a:cxnLst/>
            <a:rect l="l" t="t" r="r" b="b"/>
            <a:pathLst>
              <a:path w="146685" h="1746250">
                <a:moveTo>
                  <a:pt x="0" y="1745988"/>
                </a:moveTo>
                <a:lnTo>
                  <a:pt x="146592" y="1745988"/>
                </a:lnTo>
                <a:lnTo>
                  <a:pt x="146592" y="0"/>
                </a:lnTo>
                <a:lnTo>
                  <a:pt x="0" y="0"/>
                </a:lnTo>
                <a:lnTo>
                  <a:pt x="0" y="1745988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6421" y="6930569"/>
            <a:ext cx="146685" cy="1746250"/>
          </a:xfrm>
          <a:custGeom>
            <a:avLst/>
            <a:gdLst/>
            <a:ahLst/>
            <a:cxnLst/>
            <a:rect l="l" t="t" r="r" b="b"/>
            <a:pathLst>
              <a:path w="146685" h="1746250">
                <a:moveTo>
                  <a:pt x="0" y="1745988"/>
                </a:moveTo>
                <a:lnTo>
                  <a:pt x="146592" y="1745988"/>
                </a:lnTo>
                <a:lnTo>
                  <a:pt x="146592" y="0"/>
                </a:lnTo>
                <a:lnTo>
                  <a:pt x="0" y="0"/>
                </a:lnTo>
                <a:lnTo>
                  <a:pt x="0" y="1745988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0350" y="6604081"/>
            <a:ext cx="146685" cy="2072639"/>
          </a:xfrm>
          <a:custGeom>
            <a:avLst/>
            <a:gdLst/>
            <a:ahLst/>
            <a:cxnLst/>
            <a:rect l="l" t="t" r="r" b="b"/>
            <a:pathLst>
              <a:path w="146685" h="2072640">
                <a:moveTo>
                  <a:pt x="0" y="2072481"/>
                </a:moveTo>
                <a:lnTo>
                  <a:pt x="146592" y="2072481"/>
                </a:lnTo>
                <a:lnTo>
                  <a:pt x="146592" y="0"/>
                </a:lnTo>
                <a:lnTo>
                  <a:pt x="0" y="0"/>
                </a:lnTo>
                <a:lnTo>
                  <a:pt x="0" y="2072481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51575" y="3418869"/>
            <a:ext cx="2004060" cy="2003425"/>
          </a:xfrm>
          <a:custGeom>
            <a:avLst/>
            <a:gdLst/>
            <a:ahLst/>
            <a:cxnLst/>
            <a:rect l="l" t="t" r="r" b="b"/>
            <a:pathLst>
              <a:path w="2004059" h="2003425">
                <a:moveTo>
                  <a:pt x="1001758" y="0"/>
                </a:moveTo>
                <a:lnTo>
                  <a:pt x="953026" y="1016"/>
                </a:lnTo>
                <a:lnTo>
                  <a:pt x="906008" y="4127"/>
                </a:lnTo>
                <a:lnTo>
                  <a:pt x="860125" y="9424"/>
                </a:lnTo>
                <a:lnTo>
                  <a:pt x="814801" y="16999"/>
                </a:lnTo>
                <a:lnTo>
                  <a:pt x="769457" y="26941"/>
                </a:lnTo>
                <a:lnTo>
                  <a:pt x="723515" y="39344"/>
                </a:lnTo>
                <a:lnTo>
                  <a:pt x="615177" y="77563"/>
                </a:lnTo>
                <a:lnTo>
                  <a:pt x="541821" y="111689"/>
                </a:lnTo>
                <a:lnTo>
                  <a:pt x="472369" y="151076"/>
                </a:lnTo>
                <a:lnTo>
                  <a:pt x="406986" y="195401"/>
                </a:lnTo>
                <a:lnTo>
                  <a:pt x="345837" y="244337"/>
                </a:lnTo>
                <a:lnTo>
                  <a:pt x="289089" y="297562"/>
                </a:lnTo>
                <a:lnTo>
                  <a:pt x="236905" y="354749"/>
                </a:lnTo>
                <a:lnTo>
                  <a:pt x="189452" y="415573"/>
                </a:lnTo>
                <a:lnTo>
                  <a:pt x="146896" y="479711"/>
                </a:lnTo>
                <a:lnTo>
                  <a:pt x="109401" y="546838"/>
                </a:lnTo>
                <a:lnTo>
                  <a:pt x="77134" y="616627"/>
                </a:lnTo>
                <a:lnTo>
                  <a:pt x="50260" y="688756"/>
                </a:lnTo>
                <a:lnTo>
                  <a:pt x="28943" y="762899"/>
                </a:lnTo>
                <a:lnTo>
                  <a:pt x="13351" y="838730"/>
                </a:lnTo>
                <a:lnTo>
                  <a:pt x="3648" y="915927"/>
                </a:lnTo>
                <a:lnTo>
                  <a:pt x="0" y="994162"/>
                </a:lnTo>
                <a:lnTo>
                  <a:pt x="2571" y="1073113"/>
                </a:lnTo>
                <a:lnTo>
                  <a:pt x="11529" y="1152454"/>
                </a:lnTo>
                <a:lnTo>
                  <a:pt x="27038" y="1231860"/>
                </a:lnTo>
                <a:lnTo>
                  <a:pt x="49263" y="1311007"/>
                </a:lnTo>
                <a:lnTo>
                  <a:pt x="77802" y="1388100"/>
                </a:lnTo>
                <a:lnTo>
                  <a:pt x="111928" y="1461455"/>
                </a:lnTo>
                <a:lnTo>
                  <a:pt x="151316" y="1530907"/>
                </a:lnTo>
                <a:lnTo>
                  <a:pt x="195641" y="1596290"/>
                </a:lnTo>
                <a:lnTo>
                  <a:pt x="244578" y="1657439"/>
                </a:lnTo>
                <a:lnTo>
                  <a:pt x="297803" y="1714188"/>
                </a:lnTo>
                <a:lnTo>
                  <a:pt x="354990" y="1766371"/>
                </a:lnTo>
                <a:lnTo>
                  <a:pt x="415815" y="1813824"/>
                </a:lnTo>
                <a:lnTo>
                  <a:pt x="479954" y="1856381"/>
                </a:lnTo>
                <a:lnTo>
                  <a:pt x="547080" y="1893875"/>
                </a:lnTo>
                <a:lnTo>
                  <a:pt x="616871" y="1926142"/>
                </a:lnTo>
                <a:lnTo>
                  <a:pt x="689000" y="1953017"/>
                </a:lnTo>
                <a:lnTo>
                  <a:pt x="763142" y="1974333"/>
                </a:lnTo>
                <a:lnTo>
                  <a:pt x="838974" y="1989925"/>
                </a:lnTo>
                <a:lnTo>
                  <a:pt x="916170" y="1999629"/>
                </a:lnTo>
                <a:lnTo>
                  <a:pt x="994405" y="2003277"/>
                </a:lnTo>
                <a:lnTo>
                  <a:pt x="1073356" y="2000705"/>
                </a:lnTo>
                <a:lnTo>
                  <a:pt x="1152696" y="1991748"/>
                </a:lnTo>
                <a:lnTo>
                  <a:pt x="1232101" y="1976239"/>
                </a:lnTo>
                <a:lnTo>
                  <a:pt x="1311246" y="1954013"/>
                </a:lnTo>
                <a:lnTo>
                  <a:pt x="1388339" y="1925474"/>
                </a:lnTo>
                <a:lnTo>
                  <a:pt x="1461694" y="1891349"/>
                </a:lnTo>
                <a:lnTo>
                  <a:pt x="1531146" y="1851961"/>
                </a:lnTo>
                <a:lnTo>
                  <a:pt x="1596529" y="1807637"/>
                </a:lnTo>
                <a:lnTo>
                  <a:pt x="1657678" y="1758700"/>
                </a:lnTo>
                <a:lnTo>
                  <a:pt x="1714427" y="1705476"/>
                </a:lnTo>
                <a:lnTo>
                  <a:pt x="1766610" y="1648289"/>
                </a:lnTo>
                <a:lnTo>
                  <a:pt x="1814063" y="1587464"/>
                </a:lnTo>
                <a:lnTo>
                  <a:pt x="1856620" y="1523326"/>
                </a:lnTo>
                <a:lnTo>
                  <a:pt x="1894114" y="1456200"/>
                </a:lnTo>
                <a:lnTo>
                  <a:pt x="1926381" y="1386410"/>
                </a:lnTo>
                <a:lnTo>
                  <a:pt x="1953256" y="1314281"/>
                </a:lnTo>
                <a:lnTo>
                  <a:pt x="1974572" y="1240139"/>
                </a:lnTo>
                <a:lnTo>
                  <a:pt x="1990164" y="1164307"/>
                </a:lnTo>
                <a:lnTo>
                  <a:pt x="1999868" y="1087111"/>
                </a:lnTo>
                <a:lnTo>
                  <a:pt x="2003516" y="1008875"/>
                </a:lnTo>
                <a:lnTo>
                  <a:pt x="2003276" y="1001519"/>
                </a:lnTo>
                <a:lnTo>
                  <a:pt x="1001758" y="1001519"/>
                </a:lnTo>
                <a:lnTo>
                  <a:pt x="1001758" y="0"/>
                </a:lnTo>
                <a:close/>
              </a:path>
              <a:path w="2004059" h="2003425">
                <a:moveTo>
                  <a:pt x="1954252" y="692031"/>
                </a:moveTo>
                <a:lnTo>
                  <a:pt x="1001758" y="1001519"/>
                </a:lnTo>
                <a:lnTo>
                  <a:pt x="2003276" y="1001519"/>
                </a:lnTo>
                <a:lnTo>
                  <a:pt x="2000944" y="929924"/>
                </a:lnTo>
                <a:lnTo>
                  <a:pt x="1991987" y="850583"/>
                </a:lnTo>
                <a:lnTo>
                  <a:pt x="1976478" y="771177"/>
                </a:lnTo>
                <a:lnTo>
                  <a:pt x="1954252" y="692031"/>
                </a:lnTo>
                <a:close/>
              </a:path>
            </a:pathLst>
          </a:custGeom>
          <a:solidFill>
            <a:srgbClr val="F9C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53332" y="3137129"/>
            <a:ext cx="1220470" cy="1283335"/>
          </a:xfrm>
          <a:custGeom>
            <a:avLst/>
            <a:gdLst/>
            <a:ahLst/>
            <a:cxnLst/>
            <a:rect l="l" t="t" r="r" b="b"/>
            <a:pathLst>
              <a:path w="1220469" h="1283335">
                <a:moveTo>
                  <a:pt x="0" y="0"/>
                </a:moveTo>
                <a:lnTo>
                  <a:pt x="0" y="1283259"/>
                </a:lnTo>
                <a:lnTo>
                  <a:pt x="1220454" y="886705"/>
                </a:lnTo>
                <a:lnTo>
                  <a:pt x="1191927" y="807279"/>
                </a:lnTo>
                <a:lnTo>
                  <a:pt x="1159014" y="730845"/>
                </a:lnTo>
                <a:lnTo>
                  <a:pt x="1121877" y="657521"/>
                </a:lnTo>
                <a:lnTo>
                  <a:pt x="1080677" y="587424"/>
                </a:lnTo>
                <a:lnTo>
                  <a:pt x="1035573" y="520670"/>
                </a:lnTo>
                <a:lnTo>
                  <a:pt x="986728" y="457377"/>
                </a:lnTo>
                <a:lnTo>
                  <a:pt x="934301" y="397660"/>
                </a:lnTo>
                <a:lnTo>
                  <a:pt x="878453" y="341638"/>
                </a:lnTo>
                <a:lnTo>
                  <a:pt x="819346" y="289426"/>
                </a:lnTo>
                <a:lnTo>
                  <a:pt x="757140" y="241141"/>
                </a:lnTo>
                <a:lnTo>
                  <a:pt x="691996" y="196901"/>
                </a:lnTo>
                <a:lnTo>
                  <a:pt x="624074" y="156822"/>
                </a:lnTo>
                <a:lnTo>
                  <a:pt x="553535" y="121020"/>
                </a:lnTo>
                <a:lnTo>
                  <a:pt x="480540" y="89614"/>
                </a:lnTo>
                <a:lnTo>
                  <a:pt x="405250" y="62718"/>
                </a:lnTo>
                <a:lnTo>
                  <a:pt x="327826" y="40451"/>
                </a:lnTo>
                <a:lnTo>
                  <a:pt x="248428" y="22929"/>
                </a:lnTo>
                <a:lnTo>
                  <a:pt x="167217" y="10268"/>
                </a:lnTo>
                <a:lnTo>
                  <a:pt x="84354" y="2586"/>
                </a:lnTo>
                <a:lnTo>
                  <a:pt x="0" y="0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53839" y="3721034"/>
            <a:ext cx="1399540" cy="1399540"/>
          </a:xfrm>
          <a:custGeom>
            <a:avLst/>
            <a:gdLst/>
            <a:ahLst/>
            <a:cxnLst/>
            <a:rect l="l" t="t" r="r" b="b"/>
            <a:pathLst>
              <a:path w="1399540" h="1399539">
                <a:moveTo>
                  <a:pt x="699497" y="0"/>
                </a:moveTo>
                <a:lnTo>
                  <a:pt x="642127" y="2318"/>
                </a:lnTo>
                <a:lnTo>
                  <a:pt x="586034" y="9155"/>
                </a:lnTo>
                <a:lnTo>
                  <a:pt x="531399" y="20329"/>
                </a:lnTo>
                <a:lnTo>
                  <a:pt x="478401" y="35660"/>
                </a:lnTo>
                <a:lnTo>
                  <a:pt x="427220" y="54969"/>
                </a:lnTo>
                <a:lnTo>
                  <a:pt x="378037" y="78075"/>
                </a:lnTo>
                <a:lnTo>
                  <a:pt x="331031" y="104799"/>
                </a:lnTo>
                <a:lnTo>
                  <a:pt x="286382" y="134961"/>
                </a:lnTo>
                <a:lnTo>
                  <a:pt x="244271" y="168379"/>
                </a:lnTo>
                <a:lnTo>
                  <a:pt x="204877" y="204875"/>
                </a:lnTo>
                <a:lnTo>
                  <a:pt x="168380" y="244269"/>
                </a:lnTo>
                <a:lnTo>
                  <a:pt x="134961" y="286380"/>
                </a:lnTo>
                <a:lnTo>
                  <a:pt x="104800" y="331028"/>
                </a:lnTo>
                <a:lnTo>
                  <a:pt x="78076" y="378033"/>
                </a:lnTo>
                <a:lnTo>
                  <a:pt x="54969" y="427216"/>
                </a:lnTo>
                <a:lnTo>
                  <a:pt x="35660" y="478395"/>
                </a:lnTo>
                <a:lnTo>
                  <a:pt x="20329" y="531392"/>
                </a:lnTo>
                <a:lnTo>
                  <a:pt x="9155" y="586026"/>
                </a:lnTo>
                <a:lnTo>
                  <a:pt x="2318" y="642118"/>
                </a:lnTo>
                <a:lnTo>
                  <a:pt x="0" y="699486"/>
                </a:lnTo>
                <a:lnTo>
                  <a:pt x="2318" y="756856"/>
                </a:lnTo>
                <a:lnTo>
                  <a:pt x="9155" y="812949"/>
                </a:lnTo>
                <a:lnTo>
                  <a:pt x="20329" y="867584"/>
                </a:lnTo>
                <a:lnTo>
                  <a:pt x="35660" y="920582"/>
                </a:lnTo>
                <a:lnTo>
                  <a:pt x="54969" y="971763"/>
                </a:lnTo>
                <a:lnTo>
                  <a:pt x="78076" y="1020946"/>
                </a:lnTo>
                <a:lnTo>
                  <a:pt x="104800" y="1067952"/>
                </a:lnTo>
                <a:lnTo>
                  <a:pt x="134961" y="1112601"/>
                </a:lnTo>
                <a:lnTo>
                  <a:pt x="168380" y="1154712"/>
                </a:lnTo>
                <a:lnTo>
                  <a:pt x="204877" y="1194106"/>
                </a:lnTo>
                <a:lnTo>
                  <a:pt x="244271" y="1230602"/>
                </a:lnTo>
                <a:lnTo>
                  <a:pt x="286382" y="1264021"/>
                </a:lnTo>
                <a:lnTo>
                  <a:pt x="331031" y="1294183"/>
                </a:lnTo>
                <a:lnTo>
                  <a:pt x="378037" y="1320907"/>
                </a:lnTo>
                <a:lnTo>
                  <a:pt x="427220" y="1344013"/>
                </a:lnTo>
                <a:lnTo>
                  <a:pt x="478401" y="1363322"/>
                </a:lnTo>
                <a:lnTo>
                  <a:pt x="531399" y="1378654"/>
                </a:lnTo>
                <a:lnTo>
                  <a:pt x="586034" y="1389828"/>
                </a:lnTo>
                <a:lnTo>
                  <a:pt x="642127" y="1396664"/>
                </a:lnTo>
                <a:lnTo>
                  <a:pt x="699497" y="1398983"/>
                </a:lnTo>
                <a:lnTo>
                  <a:pt x="756866" y="1396664"/>
                </a:lnTo>
                <a:lnTo>
                  <a:pt x="812959" y="1389828"/>
                </a:lnTo>
                <a:lnTo>
                  <a:pt x="867594" y="1378654"/>
                </a:lnTo>
                <a:lnTo>
                  <a:pt x="920591" y="1363322"/>
                </a:lnTo>
                <a:lnTo>
                  <a:pt x="971771" y="1344013"/>
                </a:lnTo>
                <a:lnTo>
                  <a:pt x="1020954" y="1320907"/>
                </a:lnTo>
                <a:lnTo>
                  <a:pt x="1067960" y="1294183"/>
                </a:lnTo>
                <a:lnTo>
                  <a:pt x="1112607" y="1264021"/>
                </a:lnTo>
                <a:lnTo>
                  <a:pt x="1154718" y="1230602"/>
                </a:lnTo>
                <a:lnTo>
                  <a:pt x="1194111" y="1194106"/>
                </a:lnTo>
                <a:lnTo>
                  <a:pt x="1230607" y="1154712"/>
                </a:lnTo>
                <a:lnTo>
                  <a:pt x="1264025" y="1112601"/>
                </a:lnTo>
                <a:lnTo>
                  <a:pt x="1294186" y="1067952"/>
                </a:lnTo>
                <a:lnTo>
                  <a:pt x="1320909" y="1020946"/>
                </a:lnTo>
                <a:lnTo>
                  <a:pt x="1344015" y="971763"/>
                </a:lnTo>
                <a:lnTo>
                  <a:pt x="1363324" y="920582"/>
                </a:lnTo>
                <a:lnTo>
                  <a:pt x="1378655" y="867584"/>
                </a:lnTo>
                <a:lnTo>
                  <a:pt x="1389828" y="812949"/>
                </a:lnTo>
                <a:lnTo>
                  <a:pt x="1396664" y="756856"/>
                </a:lnTo>
                <a:lnTo>
                  <a:pt x="1398983" y="699486"/>
                </a:lnTo>
                <a:lnTo>
                  <a:pt x="1396664" y="642118"/>
                </a:lnTo>
                <a:lnTo>
                  <a:pt x="1389828" y="586026"/>
                </a:lnTo>
                <a:lnTo>
                  <a:pt x="1378655" y="531392"/>
                </a:lnTo>
                <a:lnTo>
                  <a:pt x="1363324" y="478395"/>
                </a:lnTo>
                <a:lnTo>
                  <a:pt x="1344015" y="427216"/>
                </a:lnTo>
                <a:lnTo>
                  <a:pt x="1320909" y="378033"/>
                </a:lnTo>
                <a:lnTo>
                  <a:pt x="1294186" y="331028"/>
                </a:lnTo>
                <a:lnTo>
                  <a:pt x="1264025" y="286380"/>
                </a:lnTo>
                <a:lnTo>
                  <a:pt x="1230607" y="244269"/>
                </a:lnTo>
                <a:lnTo>
                  <a:pt x="1194111" y="204875"/>
                </a:lnTo>
                <a:lnTo>
                  <a:pt x="1154718" y="168379"/>
                </a:lnTo>
                <a:lnTo>
                  <a:pt x="1112607" y="134961"/>
                </a:lnTo>
                <a:lnTo>
                  <a:pt x="1067960" y="104799"/>
                </a:lnTo>
                <a:lnTo>
                  <a:pt x="1020954" y="78075"/>
                </a:lnTo>
                <a:lnTo>
                  <a:pt x="971771" y="54969"/>
                </a:lnTo>
                <a:lnTo>
                  <a:pt x="920591" y="35660"/>
                </a:lnTo>
                <a:lnTo>
                  <a:pt x="867594" y="20329"/>
                </a:lnTo>
                <a:lnTo>
                  <a:pt x="812959" y="9155"/>
                </a:lnTo>
                <a:lnTo>
                  <a:pt x="756866" y="2318"/>
                </a:lnTo>
                <a:lnTo>
                  <a:pt x="699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590598" y="4237561"/>
            <a:ext cx="110299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20,8</a:t>
            </a:r>
            <a:r>
              <a:rPr sz="1500" b="1" spc="25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7538" y="3189497"/>
            <a:ext cx="2995930" cy="2994025"/>
          </a:xfrm>
          <a:custGeom>
            <a:avLst/>
            <a:gdLst/>
            <a:ahLst/>
            <a:cxnLst/>
            <a:rect l="l" t="t" r="r" b="b"/>
            <a:pathLst>
              <a:path w="2995930" h="2994025">
                <a:moveTo>
                  <a:pt x="2934465" y="275268"/>
                </a:moveTo>
                <a:lnTo>
                  <a:pt x="2060149" y="275268"/>
                </a:lnTo>
                <a:lnTo>
                  <a:pt x="2445973" y="275394"/>
                </a:lnTo>
                <a:lnTo>
                  <a:pt x="2472199" y="276106"/>
                </a:lnTo>
                <a:lnTo>
                  <a:pt x="2520839" y="281711"/>
                </a:lnTo>
                <a:lnTo>
                  <a:pt x="2564341" y="292842"/>
                </a:lnTo>
                <a:lnTo>
                  <a:pt x="2602639" y="309441"/>
                </a:lnTo>
                <a:lnTo>
                  <a:pt x="2635668" y="331449"/>
                </a:lnTo>
                <a:lnTo>
                  <a:pt x="2663361" y="358807"/>
                </a:lnTo>
                <a:lnTo>
                  <a:pt x="2685653" y="391456"/>
                </a:lnTo>
                <a:lnTo>
                  <a:pt x="2702478" y="429338"/>
                </a:lnTo>
                <a:lnTo>
                  <a:pt x="2713771" y="472393"/>
                </a:lnTo>
                <a:lnTo>
                  <a:pt x="2719467" y="520563"/>
                </a:lnTo>
                <a:lnTo>
                  <a:pt x="2720362" y="867151"/>
                </a:lnTo>
                <a:lnTo>
                  <a:pt x="2720465" y="1852393"/>
                </a:lnTo>
                <a:lnTo>
                  <a:pt x="2720374" y="2161213"/>
                </a:lnTo>
                <a:lnTo>
                  <a:pt x="2720237" y="2446155"/>
                </a:lnTo>
                <a:lnTo>
                  <a:pt x="2717554" y="2498073"/>
                </a:lnTo>
                <a:lnTo>
                  <a:pt x="2709552" y="2544431"/>
                </a:lnTo>
                <a:lnTo>
                  <a:pt x="2696201" y="2585254"/>
                </a:lnTo>
                <a:lnTo>
                  <a:pt x="2677474" y="2620565"/>
                </a:lnTo>
                <a:lnTo>
                  <a:pt x="2653342" y="2650389"/>
                </a:lnTo>
                <a:lnTo>
                  <a:pt x="2623778" y="2674749"/>
                </a:lnTo>
                <a:lnTo>
                  <a:pt x="2588755" y="2693669"/>
                </a:lnTo>
                <a:lnTo>
                  <a:pt x="2548243" y="2707174"/>
                </a:lnTo>
                <a:lnTo>
                  <a:pt x="2502215" y="2715287"/>
                </a:lnTo>
                <a:lnTo>
                  <a:pt x="2450643" y="2718032"/>
                </a:lnTo>
                <a:lnTo>
                  <a:pt x="1041052" y="2718553"/>
                </a:lnTo>
                <a:lnTo>
                  <a:pt x="1022532" y="2719125"/>
                </a:lnTo>
                <a:lnTo>
                  <a:pt x="973060" y="2726181"/>
                </a:lnTo>
                <a:lnTo>
                  <a:pt x="932806" y="2741256"/>
                </a:lnTo>
                <a:lnTo>
                  <a:pt x="901888" y="2764351"/>
                </a:lnTo>
                <a:lnTo>
                  <a:pt x="875386" y="2807628"/>
                </a:lnTo>
                <a:lnTo>
                  <a:pt x="866700" y="2849452"/>
                </a:lnTo>
                <a:lnTo>
                  <a:pt x="865959" y="2865179"/>
                </a:lnTo>
                <a:lnTo>
                  <a:pt x="866841" y="2880214"/>
                </a:lnTo>
                <a:lnTo>
                  <a:pt x="876040" y="2919460"/>
                </a:lnTo>
                <a:lnTo>
                  <a:pt x="904205" y="2958467"/>
                </a:lnTo>
                <a:lnTo>
                  <a:pt x="937818" y="2978062"/>
                </a:lnTo>
                <a:lnTo>
                  <a:pt x="982622" y="2989659"/>
                </a:lnTo>
                <a:lnTo>
                  <a:pt x="1039052" y="2993510"/>
                </a:lnTo>
                <a:lnTo>
                  <a:pt x="1973879" y="2993895"/>
                </a:lnTo>
                <a:lnTo>
                  <a:pt x="2478945" y="2993459"/>
                </a:lnTo>
                <a:lnTo>
                  <a:pt x="2517130" y="2992217"/>
                </a:lnTo>
                <a:lnTo>
                  <a:pt x="2555246" y="2988487"/>
                </a:lnTo>
                <a:lnTo>
                  <a:pt x="2625797" y="2973032"/>
                </a:lnTo>
                <a:lnTo>
                  <a:pt x="2687404" y="2951230"/>
                </a:lnTo>
                <a:lnTo>
                  <a:pt x="2743010" y="2923638"/>
                </a:lnTo>
                <a:lnTo>
                  <a:pt x="2792881" y="2890523"/>
                </a:lnTo>
                <a:lnTo>
                  <a:pt x="2837284" y="2852151"/>
                </a:lnTo>
                <a:lnTo>
                  <a:pt x="2876487" y="2808791"/>
                </a:lnTo>
                <a:lnTo>
                  <a:pt x="2910755" y="2760708"/>
                </a:lnTo>
                <a:lnTo>
                  <a:pt x="2940355" y="2708170"/>
                </a:lnTo>
                <a:lnTo>
                  <a:pt x="2965554" y="2651444"/>
                </a:lnTo>
                <a:lnTo>
                  <a:pt x="2986618" y="2590795"/>
                </a:lnTo>
                <a:lnTo>
                  <a:pt x="2995684" y="2559084"/>
                </a:lnTo>
                <a:lnTo>
                  <a:pt x="2995684" y="433075"/>
                </a:lnTo>
                <a:lnTo>
                  <a:pt x="2975410" y="366735"/>
                </a:lnTo>
                <a:lnTo>
                  <a:pt x="2950005" y="305525"/>
                </a:lnTo>
                <a:lnTo>
                  <a:pt x="2935379" y="276843"/>
                </a:lnTo>
                <a:lnTo>
                  <a:pt x="2934465" y="275268"/>
                </a:lnTo>
                <a:close/>
              </a:path>
              <a:path w="2995930" h="2994025">
                <a:moveTo>
                  <a:pt x="2562608" y="0"/>
                </a:moveTo>
                <a:lnTo>
                  <a:pt x="397229" y="0"/>
                </a:lnTo>
                <a:lnTo>
                  <a:pt x="363505" y="9961"/>
                </a:lnTo>
                <a:lnTo>
                  <a:pt x="299598" y="33599"/>
                </a:lnTo>
                <a:lnTo>
                  <a:pt x="240785" y="62257"/>
                </a:lnTo>
                <a:lnTo>
                  <a:pt x="187519" y="96017"/>
                </a:lnTo>
                <a:lnTo>
                  <a:pt x="140249" y="134957"/>
                </a:lnTo>
                <a:lnTo>
                  <a:pt x="99425" y="179158"/>
                </a:lnTo>
                <a:lnTo>
                  <a:pt x="65500" y="228700"/>
                </a:lnTo>
                <a:lnTo>
                  <a:pt x="38923" y="283662"/>
                </a:lnTo>
                <a:lnTo>
                  <a:pt x="20145" y="344124"/>
                </a:lnTo>
                <a:lnTo>
                  <a:pt x="9616" y="410166"/>
                </a:lnTo>
                <a:lnTo>
                  <a:pt x="5743" y="523014"/>
                </a:lnTo>
                <a:lnTo>
                  <a:pt x="4197" y="600741"/>
                </a:lnTo>
                <a:lnTo>
                  <a:pt x="2928" y="678498"/>
                </a:lnTo>
                <a:lnTo>
                  <a:pt x="1915" y="756294"/>
                </a:lnTo>
                <a:lnTo>
                  <a:pt x="1137" y="834141"/>
                </a:lnTo>
                <a:lnTo>
                  <a:pt x="572" y="912048"/>
                </a:lnTo>
                <a:lnTo>
                  <a:pt x="200" y="990027"/>
                </a:lnTo>
                <a:lnTo>
                  <a:pt x="0" y="1068087"/>
                </a:lnTo>
                <a:lnTo>
                  <a:pt x="30" y="1224494"/>
                </a:lnTo>
                <a:lnTo>
                  <a:pt x="218" y="1302862"/>
                </a:lnTo>
                <a:lnTo>
                  <a:pt x="494" y="1381353"/>
                </a:lnTo>
                <a:lnTo>
                  <a:pt x="837" y="1459978"/>
                </a:lnTo>
                <a:lnTo>
                  <a:pt x="1225" y="1538747"/>
                </a:lnTo>
                <a:lnTo>
                  <a:pt x="2475" y="1781292"/>
                </a:lnTo>
                <a:lnTo>
                  <a:pt x="2811" y="1855475"/>
                </a:lnTo>
                <a:lnTo>
                  <a:pt x="3111" y="1935123"/>
                </a:lnTo>
                <a:lnTo>
                  <a:pt x="3331" y="2014977"/>
                </a:lnTo>
                <a:lnTo>
                  <a:pt x="5126" y="2030056"/>
                </a:lnTo>
                <a:lnTo>
                  <a:pt x="17945" y="2069529"/>
                </a:lnTo>
                <a:lnTo>
                  <a:pt x="41802" y="2099880"/>
                </a:lnTo>
                <a:lnTo>
                  <a:pt x="76558" y="2120494"/>
                </a:lnTo>
                <a:lnTo>
                  <a:pt x="122072" y="2130759"/>
                </a:lnTo>
                <a:lnTo>
                  <a:pt x="136918" y="2131616"/>
                </a:lnTo>
                <a:lnTo>
                  <a:pt x="151090" y="2131357"/>
                </a:lnTo>
                <a:lnTo>
                  <a:pt x="189453" y="2123837"/>
                </a:lnTo>
                <a:lnTo>
                  <a:pt x="230523" y="2097888"/>
                </a:lnTo>
                <a:lnTo>
                  <a:pt x="253396" y="2066314"/>
                </a:lnTo>
                <a:lnTo>
                  <a:pt x="269156" y="2024209"/>
                </a:lnTo>
                <a:lnTo>
                  <a:pt x="275826" y="1973935"/>
                </a:lnTo>
                <a:lnTo>
                  <a:pt x="276881" y="1935123"/>
                </a:lnTo>
                <a:lnTo>
                  <a:pt x="276994" y="1855475"/>
                </a:lnTo>
                <a:lnTo>
                  <a:pt x="277147" y="1068087"/>
                </a:lnTo>
                <a:lnTo>
                  <a:pt x="277235" y="912048"/>
                </a:lnTo>
                <a:lnTo>
                  <a:pt x="277305" y="831490"/>
                </a:lnTo>
                <a:lnTo>
                  <a:pt x="277438" y="726404"/>
                </a:lnTo>
                <a:lnTo>
                  <a:pt x="277566" y="656030"/>
                </a:lnTo>
                <a:lnTo>
                  <a:pt x="277723" y="585656"/>
                </a:lnTo>
                <a:lnTo>
                  <a:pt x="277913" y="515282"/>
                </a:lnTo>
                <a:lnTo>
                  <a:pt x="280253" y="467566"/>
                </a:lnTo>
                <a:lnTo>
                  <a:pt x="287055" y="425548"/>
                </a:lnTo>
                <a:lnTo>
                  <a:pt x="298441" y="389069"/>
                </a:lnTo>
                <a:lnTo>
                  <a:pt x="324384" y="344387"/>
                </a:lnTo>
                <a:lnTo>
                  <a:pt x="361334" y="311268"/>
                </a:lnTo>
                <a:lnTo>
                  <a:pt x="409706" y="289176"/>
                </a:lnTo>
                <a:lnTo>
                  <a:pt x="448505" y="280307"/>
                </a:lnTo>
                <a:lnTo>
                  <a:pt x="492689" y="275940"/>
                </a:lnTo>
                <a:lnTo>
                  <a:pt x="2934465" y="275268"/>
                </a:lnTo>
                <a:lnTo>
                  <a:pt x="2919473" y="249441"/>
                </a:lnTo>
                <a:lnTo>
                  <a:pt x="2883821" y="198478"/>
                </a:lnTo>
                <a:lnTo>
                  <a:pt x="2843051" y="152632"/>
                </a:lnTo>
                <a:lnTo>
                  <a:pt x="2797169" y="111899"/>
                </a:lnTo>
                <a:lnTo>
                  <a:pt x="2746179" y="76273"/>
                </a:lnTo>
                <a:lnTo>
                  <a:pt x="2690086" y="45751"/>
                </a:lnTo>
                <a:lnTo>
                  <a:pt x="2628894" y="20328"/>
                </a:lnTo>
                <a:lnTo>
                  <a:pt x="2596387" y="9527"/>
                </a:lnTo>
                <a:lnTo>
                  <a:pt x="2562608" y="0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14037" y="5486530"/>
            <a:ext cx="2144395" cy="2132330"/>
          </a:xfrm>
          <a:custGeom>
            <a:avLst/>
            <a:gdLst/>
            <a:ahLst/>
            <a:cxnLst/>
            <a:rect l="l" t="t" r="r" b="b"/>
            <a:pathLst>
              <a:path w="2144394" h="2132329">
                <a:moveTo>
                  <a:pt x="686161" y="0"/>
                </a:moveTo>
                <a:lnTo>
                  <a:pt x="414071" y="1901"/>
                </a:lnTo>
                <a:lnTo>
                  <a:pt x="357424" y="5814"/>
                </a:lnTo>
                <a:lnTo>
                  <a:pt x="304105" y="16009"/>
                </a:lnTo>
                <a:lnTo>
                  <a:pt x="254271" y="32342"/>
                </a:lnTo>
                <a:lnTo>
                  <a:pt x="208079" y="54665"/>
                </a:lnTo>
                <a:lnTo>
                  <a:pt x="165687" y="82833"/>
                </a:lnTo>
                <a:lnTo>
                  <a:pt x="127252" y="116700"/>
                </a:lnTo>
                <a:lnTo>
                  <a:pt x="92850" y="156233"/>
                </a:lnTo>
                <a:lnTo>
                  <a:pt x="62882" y="200946"/>
                </a:lnTo>
                <a:lnTo>
                  <a:pt x="37262" y="251034"/>
                </a:lnTo>
                <a:lnTo>
                  <a:pt x="16229" y="306236"/>
                </a:lnTo>
                <a:lnTo>
                  <a:pt x="11094" y="317842"/>
                </a:lnTo>
                <a:lnTo>
                  <a:pt x="5499" y="329300"/>
                </a:lnTo>
                <a:lnTo>
                  <a:pt x="0" y="340791"/>
                </a:lnTo>
                <a:lnTo>
                  <a:pt x="0" y="1797501"/>
                </a:lnTo>
                <a:lnTo>
                  <a:pt x="17322" y="1847309"/>
                </a:lnTo>
                <a:lnTo>
                  <a:pt x="38262" y="1893100"/>
                </a:lnTo>
                <a:lnTo>
                  <a:pt x="62948" y="1935345"/>
                </a:lnTo>
                <a:lnTo>
                  <a:pt x="91269" y="1973954"/>
                </a:lnTo>
                <a:lnTo>
                  <a:pt x="123174" y="2008980"/>
                </a:lnTo>
                <a:lnTo>
                  <a:pt x="158610" y="2040474"/>
                </a:lnTo>
                <a:lnTo>
                  <a:pt x="197527" y="2068486"/>
                </a:lnTo>
                <a:lnTo>
                  <a:pt x="239874" y="2093069"/>
                </a:lnTo>
                <a:lnTo>
                  <a:pt x="285598" y="2114273"/>
                </a:lnTo>
                <a:lnTo>
                  <a:pt x="334649" y="2132151"/>
                </a:lnTo>
                <a:lnTo>
                  <a:pt x="1791359" y="2132151"/>
                </a:lnTo>
                <a:lnTo>
                  <a:pt x="1852163" y="2112036"/>
                </a:lnTo>
                <a:lnTo>
                  <a:pt x="1907974" y="2087535"/>
                </a:lnTo>
                <a:lnTo>
                  <a:pt x="1958504" y="2058497"/>
                </a:lnTo>
                <a:lnTo>
                  <a:pt x="2003465" y="2024770"/>
                </a:lnTo>
                <a:lnTo>
                  <a:pt x="2042568" y="1986203"/>
                </a:lnTo>
                <a:lnTo>
                  <a:pt x="2075527" y="1942646"/>
                </a:lnTo>
                <a:lnTo>
                  <a:pt x="2102053" y="1893948"/>
                </a:lnTo>
                <a:lnTo>
                  <a:pt x="2116298" y="1856963"/>
                </a:lnTo>
                <a:lnTo>
                  <a:pt x="705603" y="1856963"/>
                </a:lnTo>
                <a:lnTo>
                  <a:pt x="465472" y="1856840"/>
                </a:lnTo>
                <a:lnTo>
                  <a:pt x="424174" y="1855454"/>
                </a:lnTo>
                <a:lnTo>
                  <a:pt x="373310" y="1847673"/>
                </a:lnTo>
                <a:lnTo>
                  <a:pt x="334596" y="1831874"/>
                </a:lnTo>
                <a:lnTo>
                  <a:pt x="299635" y="1796056"/>
                </a:lnTo>
                <a:lnTo>
                  <a:pt x="284226" y="1756414"/>
                </a:lnTo>
                <a:lnTo>
                  <a:pt x="276645" y="1704352"/>
                </a:lnTo>
                <a:lnTo>
                  <a:pt x="275300" y="1662092"/>
                </a:lnTo>
                <a:lnTo>
                  <a:pt x="275310" y="471269"/>
                </a:lnTo>
                <a:lnTo>
                  <a:pt x="276883" y="428155"/>
                </a:lnTo>
                <a:lnTo>
                  <a:pt x="285617" y="374570"/>
                </a:lnTo>
                <a:lnTo>
                  <a:pt x="303037" y="333275"/>
                </a:lnTo>
                <a:lnTo>
                  <a:pt x="330306" y="303127"/>
                </a:lnTo>
                <a:lnTo>
                  <a:pt x="368589" y="282987"/>
                </a:lnTo>
                <a:lnTo>
                  <a:pt x="419051" y="271714"/>
                </a:lnTo>
                <a:lnTo>
                  <a:pt x="460032" y="268560"/>
                </a:lnTo>
                <a:lnTo>
                  <a:pt x="1206613" y="267100"/>
                </a:lnTo>
                <a:lnTo>
                  <a:pt x="1222879" y="265445"/>
                </a:lnTo>
                <a:lnTo>
                  <a:pt x="1266955" y="254067"/>
                </a:lnTo>
                <a:lnTo>
                  <a:pt x="1303092" y="233731"/>
                </a:lnTo>
                <a:lnTo>
                  <a:pt x="1330186" y="205289"/>
                </a:lnTo>
                <a:lnTo>
                  <a:pt x="1347135" y="169595"/>
                </a:lnTo>
                <a:lnTo>
                  <a:pt x="1352835" y="127500"/>
                </a:lnTo>
                <a:lnTo>
                  <a:pt x="1351404" y="113801"/>
                </a:lnTo>
                <a:lnTo>
                  <a:pt x="1339252" y="76352"/>
                </a:lnTo>
                <a:lnTo>
                  <a:pt x="1316130" y="45241"/>
                </a:lnTo>
                <a:lnTo>
                  <a:pt x="1283095" y="21583"/>
                </a:lnTo>
                <a:lnTo>
                  <a:pt x="1241204" y="6490"/>
                </a:lnTo>
                <a:lnTo>
                  <a:pt x="1191513" y="1074"/>
                </a:lnTo>
                <a:lnTo>
                  <a:pt x="686161" y="0"/>
                </a:lnTo>
                <a:close/>
              </a:path>
              <a:path w="2144394" h="2132329">
                <a:moveTo>
                  <a:pt x="2006608" y="789375"/>
                </a:moveTo>
                <a:lnTo>
                  <a:pt x="1961810" y="793270"/>
                </a:lnTo>
                <a:lnTo>
                  <a:pt x="1925463" y="807333"/>
                </a:lnTo>
                <a:lnTo>
                  <a:pt x="1891064" y="842306"/>
                </a:lnTo>
                <a:lnTo>
                  <a:pt x="1875483" y="881382"/>
                </a:lnTo>
                <a:lnTo>
                  <a:pt x="1868377" y="932053"/>
                </a:lnTo>
                <a:lnTo>
                  <a:pt x="1867729" y="986546"/>
                </a:lnTo>
                <a:lnTo>
                  <a:pt x="1867482" y="1650343"/>
                </a:lnTo>
                <a:lnTo>
                  <a:pt x="1867121" y="1673756"/>
                </a:lnTo>
                <a:lnTo>
                  <a:pt x="1864245" y="1715518"/>
                </a:lnTo>
                <a:lnTo>
                  <a:pt x="1853740" y="1766325"/>
                </a:lnTo>
                <a:lnTo>
                  <a:pt x="1834521" y="1804241"/>
                </a:lnTo>
                <a:lnTo>
                  <a:pt x="1805142" y="1830743"/>
                </a:lnTo>
                <a:lnTo>
                  <a:pt x="1764159" y="1847309"/>
                </a:lnTo>
                <a:lnTo>
                  <a:pt x="1710124" y="1855416"/>
                </a:lnTo>
                <a:lnTo>
                  <a:pt x="1666137" y="1856850"/>
                </a:lnTo>
                <a:lnTo>
                  <a:pt x="705603" y="1856963"/>
                </a:lnTo>
                <a:lnTo>
                  <a:pt x="2116298" y="1856963"/>
                </a:lnTo>
                <a:lnTo>
                  <a:pt x="2129150" y="1810929"/>
                </a:lnTo>
                <a:lnTo>
                  <a:pt x="2138334" y="1748716"/>
                </a:lnTo>
                <a:lnTo>
                  <a:pt x="2141075" y="1677133"/>
                </a:lnTo>
                <a:lnTo>
                  <a:pt x="2141855" y="1638761"/>
                </a:lnTo>
                <a:lnTo>
                  <a:pt x="2142501" y="1600369"/>
                </a:lnTo>
                <a:lnTo>
                  <a:pt x="2143021" y="1561950"/>
                </a:lnTo>
                <a:lnTo>
                  <a:pt x="2143425" y="1523497"/>
                </a:lnTo>
                <a:lnTo>
                  <a:pt x="2143718" y="1485002"/>
                </a:lnTo>
                <a:lnTo>
                  <a:pt x="2143911" y="1446458"/>
                </a:lnTo>
                <a:lnTo>
                  <a:pt x="2143959" y="1330454"/>
                </a:lnTo>
                <a:lnTo>
                  <a:pt x="2143825" y="1291638"/>
                </a:lnTo>
                <a:lnTo>
                  <a:pt x="2143630" y="1252735"/>
                </a:lnTo>
                <a:lnTo>
                  <a:pt x="2143382" y="1213739"/>
                </a:lnTo>
                <a:lnTo>
                  <a:pt x="2143088" y="1174641"/>
                </a:lnTo>
                <a:lnTo>
                  <a:pt x="2142756" y="1135434"/>
                </a:lnTo>
                <a:lnTo>
                  <a:pt x="2142394" y="1096111"/>
                </a:lnTo>
                <a:lnTo>
                  <a:pt x="2140813" y="937508"/>
                </a:lnTo>
                <a:lnTo>
                  <a:pt x="2133728" y="889636"/>
                </a:lnTo>
                <a:lnTo>
                  <a:pt x="2117644" y="850646"/>
                </a:lnTo>
                <a:lnTo>
                  <a:pt x="2093150" y="820892"/>
                </a:lnTo>
                <a:lnTo>
                  <a:pt x="2048430" y="796200"/>
                </a:lnTo>
                <a:lnTo>
                  <a:pt x="2021294" y="790510"/>
                </a:lnTo>
                <a:lnTo>
                  <a:pt x="2006608" y="78937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90862" y="3761343"/>
            <a:ext cx="3281679" cy="3283585"/>
          </a:xfrm>
          <a:custGeom>
            <a:avLst/>
            <a:gdLst/>
            <a:ahLst/>
            <a:cxnLst/>
            <a:rect l="l" t="t" r="r" b="b"/>
            <a:pathLst>
              <a:path w="3281680" h="3283584">
                <a:moveTo>
                  <a:pt x="3280918" y="276336"/>
                </a:moveTo>
                <a:lnTo>
                  <a:pt x="2474011" y="276336"/>
                </a:lnTo>
                <a:lnTo>
                  <a:pt x="2566551" y="276907"/>
                </a:lnTo>
                <a:lnTo>
                  <a:pt x="2661186" y="278871"/>
                </a:lnTo>
                <a:lnTo>
                  <a:pt x="2739281" y="282035"/>
                </a:lnTo>
                <a:lnTo>
                  <a:pt x="2799686" y="285632"/>
                </a:lnTo>
                <a:lnTo>
                  <a:pt x="2744960" y="344317"/>
                </a:lnTo>
                <a:lnTo>
                  <a:pt x="103176" y="2986496"/>
                </a:lnTo>
                <a:lnTo>
                  <a:pt x="77915" y="3011281"/>
                </a:lnTo>
                <a:lnTo>
                  <a:pt x="69187" y="3019999"/>
                </a:lnTo>
                <a:lnTo>
                  <a:pt x="41842" y="3049067"/>
                </a:lnTo>
                <a:lnTo>
                  <a:pt x="17932" y="3081248"/>
                </a:lnTo>
                <a:lnTo>
                  <a:pt x="1697" y="3124348"/>
                </a:lnTo>
                <a:lnTo>
                  <a:pt x="0" y="3146200"/>
                </a:lnTo>
                <a:lnTo>
                  <a:pt x="796" y="3157181"/>
                </a:lnTo>
                <a:lnTo>
                  <a:pt x="15221" y="3201326"/>
                </a:lnTo>
                <a:lnTo>
                  <a:pt x="38166" y="3234500"/>
                </a:lnTo>
                <a:lnTo>
                  <a:pt x="67277" y="3261075"/>
                </a:lnTo>
                <a:lnTo>
                  <a:pt x="107694" y="3279938"/>
                </a:lnTo>
                <a:lnTo>
                  <a:pt x="128920" y="3283032"/>
                </a:lnTo>
                <a:lnTo>
                  <a:pt x="139765" y="3282943"/>
                </a:lnTo>
                <a:lnTo>
                  <a:pt x="184546" y="3271345"/>
                </a:lnTo>
                <a:lnTo>
                  <a:pt x="219428" y="3250433"/>
                </a:lnTo>
                <a:lnTo>
                  <a:pt x="250015" y="3223951"/>
                </a:lnTo>
                <a:lnTo>
                  <a:pt x="295149" y="3179183"/>
                </a:lnTo>
                <a:lnTo>
                  <a:pt x="2905203" y="570564"/>
                </a:lnTo>
                <a:lnTo>
                  <a:pt x="2913052" y="562346"/>
                </a:lnTo>
                <a:lnTo>
                  <a:pt x="2928619" y="545046"/>
                </a:lnTo>
                <a:lnTo>
                  <a:pt x="2936789" y="536291"/>
                </a:lnTo>
                <a:lnTo>
                  <a:pt x="2977334" y="504391"/>
                </a:lnTo>
                <a:lnTo>
                  <a:pt x="3005496" y="492605"/>
                </a:lnTo>
                <a:lnTo>
                  <a:pt x="3281632" y="492605"/>
                </a:lnTo>
                <a:lnTo>
                  <a:pt x="3281530" y="434915"/>
                </a:lnTo>
                <a:lnTo>
                  <a:pt x="3281420" y="395450"/>
                </a:lnTo>
                <a:lnTo>
                  <a:pt x="3281113" y="316005"/>
                </a:lnTo>
                <a:lnTo>
                  <a:pt x="3280918" y="276336"/>
                </a:lnTo>
                <a:close/>
              </a:path>
              <a:path w="3281680" h="3283584">
                <a:moveTo>
                  <a:pt x="3281632" y="492605"/>
                </a:moveTo>
                <a:lnTo>
                  <a:pt x="3005496" y="492605"/>
                </a:lnTo>
                <a:lnTo>
                  <a:pt x="3005407" y="784552"/>
                </a:lnTo>
                <a:lnTo>
                  <a:pt x="3005502" y="823002"/>
                </a:lnTo>
                <a:lnTo>
                  <a:pt x="3005661" y="861416"/>
                </a:lnTo>
                <a:lnTo>
                  <a:pt x="3005924" y="904065"/>
                </a:lnTo>
                <a:lnTo>
                  <a:pt x="3006331" y="951707"/>
                </a:lnTo>
                <a:lnTo>
                  <a:pt x="3014212" y="998306"/>
                </a:lnTo>
                <a:lnTo>
                  <a:pt x="3030880" y="1037213"/>
                </a:lnTo>
                <a:lnTo>
                  <a:pt x="3055840" y="1067611"/>
                </a:lnTo>
                <a:lnTo>
                  <a:pt x="3088598" y="1088683"/>
                </a:lnTo>
                <a:lnTo>
                  <a:pt x="3128658" y="1099611"/>
                </a:lnTo>
                <a:lnTo>
                  <a:pt x="3143549" y="1100859"/>
                </a:lnTo>
                <a:lnTo>
                  <a:pt x="3157098" y="1100020"/>
                </a:lnTo>
                <a:lnTo>
                  <a:pt x="3194848" y="1089870"/>
                </a:lnTo>
                <a:lnTo>
                  <a:pt x="3227267" y="1069147"/>
                </a:lnTo>
                <a:lnTo>
                  <a:pt x="3253089" y="1038979"/>
                </a:lnTo>
                <a:lnTo>
                  <a:pt x="3271048" y="1000492"/>
                </a:lnTo>
                <a:lnTo>
                  <a:pt x="3279880" y="954813"/>
                </a:lnTo>
                <a:lnTo>
                  <a:pt x="3281014" y="857234"/>
                </a:lnTo>
                <a:lnTo>
                  <a:pt x="3281320" y="784552"/>
                </a:lnTo>
                <a:lnTo>
                  <a:pt x="3281455" y="742656"/>
                </a:lnTo>
                <a:lnTo>
                  <a:pt x="3281649" y="545046"/>
                </a:lnTo>
                <a:lnTo>
                  <a:pt x="3281632" y="492605"/>
                </a:lnTo>
                <a:close/>
              </a:path>
              <a:path w="3281680" h="3283584">
                <a:moveTo>
                  <a:pt x="2509369" y="0"/>
                </a:moveTo>
                <a:lnTo>
                  <a:pt x="2464602" y="116"/>
                </a:lnTo>
                <a:lnTo>
                  <a:pt x="2329269" y="1826"/>
                </a:lnTo>
                <a:lnTo>
                  <a:pt x="2283488" y="8893"/>
                </a:lnTo>
                <a:lnTo>
                  <a:pt x="2244777" y="25585"/>
                </a:lnTo>
                <a:lnTo>
                  <a:pt x="2214101" y="50888"/>
                </a:lnTo>
                <a:lnTo>
                  <a:pt x="2192428" y="83788"/>
                </a:lnTo>
                <a:lnTo>
                  <a:pt x="2180721" y="123272"/>
                </a:lnTo>
                <a:lnTo>
                  <a:pt x="2178932" y="152751"/>
                </a:lnTo>
                <a:lnTo>
                  <a:pt x="2180526" y="166305"/>
                </a:lnTo>
                <a:lnTo>
                  <a:pt x="2192414" y="202829"/>
                </a:lnTo>
                <a:lnTo>
                  <a:pt x="2224551" y="241056"/>
                </a:lnTo>
                <a:lnTo>
                  <a:pt x="2260590" y="261109"/>
                </a:lnTo>
                <a:lnTo>
                  <a:pt x="2306621" y="273121"/>
                </a:lnTo>
                <a:lnTo>
                  <a:pt x="2355447" y="276534"/>
                </a:lnTo>
                <a:lnTo>
                  <a:pt x="3280918" y="276336"/>
                </a:lnTo>
                <a:lnTo>
                  <a:pt x="3280406" y="191366"/>
                </a:lnTo>
                <a:lnTo>
                  <a:pt x="3278764" y="138115"/>
                </a:lnTo>
                <a:lnTo>
                  <a:pt x="3269098" y="94197"/>
                </a:lnTo>
                <a:lnTo>
                  <a:pt x="3251041" y="59004"/>
                </a:lnTo>
                <a:lnTo>
                  <a:pt x="3213637" y="25291"/>
                </a:lnTo>
                <a:lnTo>
                  <a:pt x="3175381" y="9645"/>
                </a:lnTo>
                <a:lnTo>
                  <a:pt x="3128203" y="2028"/>
                </a:lnTo>
                <a:lnTo>
                  <a:pt x="3076079" y="680"/>
                </a:lnTo>
                <a:lnTo>
                  <a:pt x="2731623" y="680"/>
                </a:lnTo>
                <a:lnTo>
                  <a:pt x="2509369" y="0"/>
                </a:lnTo>
                <a:close/>
              </a:path>
              <a:path w="3281680" h="3283584">
                <a:moveTo>
                  <a:pt x="2943201" y="158"/>
                </a:moveTo>
                <a:lnTo>
                  <a:pt x="2731623" y="680"/>
                </a:lnTo>
                <a:lnTo>
                  <a:pt x="3076079" y="680"/>
                </a:lnTo>
                <a:lnTo>
                  <a:pt x="2943201" y="158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8174" y="2506629"/>
            <a:ext cx="12593320" cy="218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ts val="3690"/>
              </a:lnSpc>
              <a:buClr>
                <a:srgbClr val="231F20"/>
              </a:buClr>
              <a:buFont typeface="Arial"/>
              <a:buChar char="•"/>
              <a:tabLst>
                <a:tab pos="266700" algn="l"/>
              </a:tabLst>
            </a:pP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Eiropas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Savienības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datu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ekonomikas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vērtība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2015.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gadā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bija</a:t>
            </a:r>
            <a:endParaRPr sz="3150">
              <a:latin typeface="Arial"/>
              <a:cs typeface="Arial"/>
            </a:endParaRPr>
          </a:p>
          <a:p>
            <a:pPr marL="309245">
              <a:lnSpc>
                <a:spcPts val="4110"/>
              </a:lnSpc>
            </a:pPr>
            <a:r>
              <a:rPr sz="3500" b="1" dirty="0">
                <a:solidFill>
                  <a:srgbClr val="231F20"/>
                </a:solidFill>
                <a:latin typeface="Arial"/>
                <a:cs typeface="Arial"/>
              </a:rPr>
              <a:t>272 miljardi eiro</a:t>
            </a:r>
            <a:r>
              <a:rPr sz="35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(5,6%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pieaugums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gadā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attiecībā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pret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2014.gadu)</a:t>
            </a:r>
            <a:endParaRPr sz="3150">
              <a:latin typeface="Arial"/>
              <a:cs typeface="Arial"/>
            </a:endParaRPr>
          </a:p>
          <a:p>
            <a:pPr marL="266065" indent="-253365">
              <a:lnSpc>
                <a:spcPts val="3690"/>
              </a:lnSpc>
              <a:spcBef>
                <a:spcPts val="2015"/>
              </a:spcBef>
              <a:buClr>
                <a:srgbClr val="231F20"/>
              </a:buClr>
              <a:buFont typeface="Arial"/>
              <a:buChar char="•"/>
              <a:tabLst>
                <a:tab pos="266700" algn="l"/>
              </a:tabLst>
            </a:pP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Pārveidos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Eiropas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pakalpojuma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nozares,</a:t>
            </a:r>
            <a:endParaRPr sz="3150">
              <a:latin typeface="Arial"/>
              <a:cs typeface="Arial"/>
            </a:endParaRPr>
          </a:p>
          <a:p>
            <a:pPr marL="309245">
              <a:lnSpc>
                <a:spcPts val="4110"/>
              </a:lnSpc>
            </a:pP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radot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31F20"/>
                </a:solidFill>
                <a:latin typeface="Arial"/>
                <a:cs typeface="Arial"/>
              </a:rPr>
              <a:t>inovatīvus IT produktus</a:t>
            </a:r>
            <a:r>
              <a:rPr sz="35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pakalpojumus</a:t>
            </a:r>
            <a:endParaRPr sz="3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8175" y="5172478"/>
            <a:ext cx="11577955" cy="4271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245" marR="2947035" indent="-296545">
              <a:lnSpc>
                <a:spcPts val="3950"/>
              </a:lnSpc>
              <a:buClr>
                <a:srgbClr val="231F20"/>
              </a:buClr>
              <a:buFont typeface="Arial"/>
              <a:buChar char="•"/>
              <a:tabLst>
                <a:tab pos="266700" algn="l"/>
              </a:tabLst>
            </a:pPr>
            <a:r>
              <a:rPr sz="3150" spc="-16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eicinās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efektivitāti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visos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ekonomikas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sektoros un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uzlabo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biznesa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31F20"/>
                </a:solidFill>
                <a:latin typeface="Arial"/>
                <a:cs typeface="Arial"/>
              </a:rPr>
              <a:t>konkurētspēju</a:t>
            </a:r>
            <a:endParaRPr sz="3500">
              <a:latin typeface="Arial"/>
              <a:cs typeface="Arial"/>
            </a:endParaRPr>
          </a:p>
          <a:p>
            <a:pPr marL="266065" indent="-253365">
              <a:lnSpc>
                <a:spcPct val="100000"/>
              </a:lnSpc>
              <a:spcBef>
                <a:spcPts val="2930"/>
              </a:spcBef>
              <a:buClr>
                <a:srgbClr val="231F20"/>
              </a:buClr>
              <a:buFont typeface="Arial"/>
              <a:buChar char="•"/>
              <a:tabLst>
                <a:tab pos="266700" algn="l"/>
              </a:tabLst>
            </a:pP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Stiprinās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zinātnes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231F20"/>
                </a:solidFill>
                <a:latin typeface="Arial"/>
                <a:cs typeface="Arial"/>
              </a:rPr>
              <a:t>inovāciju attīstību</a:t>
            </a:r>
            <a:endParaRPr sz="3500">
              <a:latin typeface="Arial"/>
              <a:cs typeface="Arial"/>
            </a:endParaRPr>
          </a:p>
          <a:p>
            <a:pPr marL="309245" marR="5080" indent="-296545">
              <a:lnSpc>
                <a:spcPct val="103800"/>
              </a:lnSpc>
              <a:spcBef>
                <a:spcPts val="2860"/>
              </a:spcBef>
              <a:buClr>
                <a:srgbClr val="231F20"/>
              </a:buClr>
              <a:buSzPct val="90000"/>
              <a:buFont typeface="Arial"/>
              <a:buChar char="•"/>
              <a:tabLst>
                <a:tab pos="266700" algn="l"/>
              </a:tabLst>
            </a:pPr>
            <a:r>
              <a:rPr sz="3500" b="1" dirty="0">
                <a:solidFill>
                  <a:srgbClr val="231F20"/>
                </a:solidFill>
                <a:latin typeface="Arial"/>
                <a:cs typeface="Arial"/>
              </a:rPr>
              <a:t>Pateicoties ES datu ekonomika</a:t>
            </a:r>
            <a:r>
              <a:rPr sz="35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tuvākajos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gados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tiks radītas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daudz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jaunas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darbavietas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(piemēram,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Lielbritānijā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 prognozē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Lielo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datu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speciālistu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pieaugumu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240%,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kas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būtu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 aptuveni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69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tūkstoši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5" dirty="0">
                <a:solidFill>
                  <a:srgbClr val="231F20"/>
                </a:solidFill>
                <a:latin typeface="Arial"/>
                <a:cs typeface="Arial"/>
              </a:rPr>
              <a:t>darba</a:t>
            </a:r>
            <a:r>
              <a:rPr sz="3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150" spc="10" dirty="0">
                <a:solidFill>
                  <a:srgbClr val="231F20"/>
                </a:solidFill>
                <a:latin typeface="Arial"/>
                <a:cs typeface="Arial"/>
              </a:rPr>
              <a:t>vietu)</a:t>
            </a:r>
            <a:endParaRPr sz="3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4960" y="1407052"/>
            <a:ext cx="16687165" cy="94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50" b="1" spc="-150" dirty="0">
                <a:solidFill>
                  <a:srgbClr val="EA1F13"/>
                </a:solidFill>
                <a:latin typeface="Arial"/>
                <a:cs typeface="Arial"/>
              </a:rPr>
              <a:t>Digitālā</a:t>
            </a:r>
            <a:r>
              <a:rPr sz="7250" b="1" dirty="0">
                <a:solidFill>
                  <a:srgbClr val="EA1F13"/>
                </a:solidFill>
                <a:latin typeface="Arial"/>
                <a:cs typeface="Arial"/>
              </a:rPr>
              <a:t>s</a:t>
            </a:r>
            <a:r>
              <a:rPr sz="7250" b="1" spc="-285" dirty="0">
                <a:solidFill>
                  <a:srgbClr val="EA1F13"/>
                </a:solidFill>
                <a:latin typeface="Arial"/>
                <a:cs typeface="Arial"/>
              </a:rPr>
              <a:t> </a:t>
            </a:r>
            <a:r>
              <a:rPr sz="7250" b="1" spc="-150" dirty="0">
                <a:solidFill>
                  <a:srgbClr val="EA1F13"/>
                </a:solidFill>
                <a:latin typeface="Arial"/>
                <a:cs typeface="Arial"/>
              </a:rPr>
              <a:t>u</a:t>
            </a:r>
            <a:r>
              <a:rPr sz="7250" b="1" dirty="0">
                <a:solidFill>
                  <a:srgbClr val="EA1F13"/>
                </a:solidFill>
                <a:latin typeface="Arial"/>
                <a:cs typeface="Arial"/>
              </a:rPr>
              <a:t>n</a:t>
            </a:r>
            <a:r>
              <a:rPr sz="7250" b="1" spc="-285" dirty="0">
                <a:solidFill>
                  <a:srgbClr val="EA1F13"/>
                </a:solidFill>
                <a:latin typeface="Arial"/>
                <a:cs typeface="Arial"/>
              </a:rPr>
              <a:t> </a:t>
            </a:r>
            <a:r>
              <a:rPr sz="7250" b="1" spc="-150" dirty="0">
                <a:solidFill>
                  <a:srgbClr val="EA1F13"/>
                </a:solidFill>
                <a:latin typeface="Arial"/>
                <a:cs typeface="Arial"/>
              </a:rPr>
              <a:t>dat</a:t>
            </a:r>
            <a:r>
              <a:rPr sz="7250" b="1" dirty="0">
                <a:solidFill>
                  <a:srgbClr val="EA1F13"/>
                </a:solidFill>
                <a:latin typeface="Arial"/>
                <a:cs typeface="Arial"/>
              </a:rPr>
              <a:t>u</a:t>
            </a:r>
            <a:r>
              <a:rPr sz="7250" b="1" spc="-285" dirty="0">
                <a:solidFill>
                  <a:srgbClr val="EA1F13"/>
                </a:solidFill>
                <a:latin typeface="Arial"/>
                <a:cs typeface="Arial"/>
              </a:rPr>
              <a:t> </a:t>
            </a:r>
            <a:r>
              <a:rPr sz="7250" b="1" spc="-150" dirty="0">
                <a:solidFill>
                  <a:srgbClr val="EA1F13"/>
                </a:solidFill>
                <a:latin typeface="Arial"/>
                <a:cs typeface="Arial"/>
              </a:rPr>
              <a:t>ekonomika</a:t>
            </a:r>
            <a:r>
              <a:rPr sz="7250" b="1" dirty="0">
                <a:solidFill>
                  <a:srgbClr val="EA1F13"/>
                </a:solidFill>
                <a:latin typeface="Arial"/>
                <a:cs typeface="Arial"/>
              </a:rPr>
              <a:t>s</a:t>
            </a:r>
            <a:r>
              <a:rPr sz="7250" b="1" spc="-285" dirty="0">
                <a:solidFill>
                  <a:srgbClr val="EA1F13"/>
                </a:solidFill>
                <a:latin typeface="Arial"/>
                <a:cs typeface="Arial"/>
              </a:rPr>
              <a:t> </a:t>
            </a:r>
            <a:r>
              <a:rPr sz="7250" b="1" spc="-150" dirty="0">
                <a:solidFill>
                  <a:srgbClr val="EA1F13"/>
                </a:solidFill>
                <a:latin typeface="Arial"/>
                <a:cs typeface="Arial"/>
              </a:rPr>
              <a:t>ieguvumi</a:t>
            </a:r>
            <a:endParaRPr sz="7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72268" y="2372009"/>
            <a:ext cx="250698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50" dirty="0">
                <a:solidFill>
                  <a:srgbClr val="231F20"/>
                </a:solidFill>
                <a:latin typeface="Arial"/>
                <a:cs typeface="Arial"/>
              </a:rPr>
              <a:t>vots: Eiropas Komisija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87666" y="5298750"/>
            <a:ext cx="2040255" cy="355600"/>
          </a:xfrm>
          <a:custGeom>
            <a:avLst/>
            <a:gdLst/>
            <a:ahLst/>
            <a:cxnLst/>
            <a:rect l="l" t="t" r="r" b="b"/>
            <a:pathLst>
              <a:path w="2040255" h="355600">
                <a:moveTo>
                  <a:pt x="0" y="355350"/>
                </a:moveTo>
                <a:lnTo>
                  <a:pt x="2040178" y="355350"/>
                </a:lnTo>
                <a:lnTo>
                  <a:pt x="2040178" y="0"/>
                </a:lnTo>
                <a:lnTo>
                  <a:pt x="0" y="0"/>
                </a:lnTo>
                <a:lnTo>
                  <a:pt x="0" y="355350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87666" y="5725313"/>
            <a:ext cx="2879090" cy="355600"/>
          </a:xfrm>
          <a:custGeom>
            <a:avLst/>
            <a:gdLst/>
            <a:ahLst/>
            <a:cxnLst/>
            <a:rect l="l" t="t" r="r" b="b"/>
            <a:pathLst>
              <a:path w="2879090" h="355600">
                <a:moveTo>
                  <a:pt x="0" y="355350"/>
                </a:moveTo>
                <a:lnTo>
                  <a:pt x="2878666" y="355350"/>
                </a:lnTo>
                <a:lnTo>
                  <a:pt x="2878666" y="0"/>
                </a:lnTo>
                <a:lnTo>
                  <a:pt x="0" y="0"/>
                </a:lnTo>
                <a:lnTo>
                  <a:pt x="0" y="355350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87666" y="6151875"/>
            <a:ext cx="2633980" cy="355600"/>
          </a:xfrm>
          <a:custGeom>
            <a:avLst/>
            <a:gdLst/>
            <a:ahLst/>
            <a:cxnLst/>
            <a:rect l="l" t="t" r="r" b="b"/>
            <a:pathLst>
              <a:path w="2633980" h="355600">
                <a:moveTo>
                  <a:pt x="0" y="355350"/>
                </a:moveTo>
                <a:lnTo>
                  <a:pt x="2633794" y="355350"/>
                </a:lnTo>
                <a:lnTo>
                  <a:pt x="2633794" y="0"/>
                </a:lnTo>
                <a:lnTo>
                  <a:pt x="0" y="0"/>
                </a:lnTo>
                <a:lnTo>
                  <a:pt x="0" y="355350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87666" y="6578449"/>
            <a:ext cx="2422525" cy="355600"/>
          </a:xfrm>
          <a:custGeom>
            <a:avLst/>
            <a:gdLst/>
            <a:ahLst/>
            <a:cxnLst/>
            <a:rect l="l" t="t" r="r" b="b"/>
            <a:pathLst>
              <a:path w="2422525" h="355600">
                <a:moveTo>
                  <a:pt x="0" y="355350"/>
                </a:moveTo>
                <a:lnTo>
                  <a:pt x="2422355" y="355350"/>
                </a:lnTo>
                <a:lnTo>
                  <a:pt x="2422355" y="0"/>
                </a:lnTo>
                <a:lnTo>
                  <a:pt x="0" y="0"/>
                </a:lnTo>
                <a:lnTo>
                  <a:pt x="0" y="355350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87666" y="7005012"/>
            <a:ext cx="1439545" cy="355600"/>
          </a:xfrm>
          <a:custGeom>
            <a:avLst/>
            <a:gdLst/>
            <a:ahLst/>
            <a:cxnLst/>
            <a:rect l="l" t="t" r="r" b="b"/>
            <a:pathLst>
              <a:path w="1439544" h="355600">
                <a:moveTo>
                  <a:pt x="0" y="355350"/>
                </a:moveTo>
                <a:lnTo>
                  <a:pt x="1439338" y="355350"/>
                </a:lnTo>
                <a:lnTo>
                  <a:pt x="1439338" y="0"/>
                </a:lnTo>
                <a:lnTo>
                  <a:pt x="0" y="0"/>
                </a:lnTo>
                <a:lnTo>
                  <a:pt x="0" y="355350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251392"/>
            <a:ext cx="20104099" cy="3057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17643" y="4328297"/>
            <a:ext cx="3041015" cy="424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00"/>
              </a:lnSpc>
            </a:pPr>
            <a:r>
              <a:rPr sz="7800" b="1" spc="-790" dirty="0">
                <a:solidFill>
                  <a:srgbClr val="EA1F13"/>
                </a:solidFill>
                <a:latin typeface="Arial"/>
                <a:cs typeface="Arial"/>
              </a:rPr>
              <a:t>V</a:t>
            </a:r>
            <a:r>
              <a:rPr sz="4300" b="1" spc="-60" dirty="0">
                <a:solidFill>
                  <a:srgbClr val="EA1F13"/>
                </a:solidFill>
                <a:latin typeface="Arial"/>
                <a:cs typeface="Arial"/>
              </a:rPr>
              <a:t>eic</a:t>
            </a:r>
            <a:r>
              <a:rPr sz="4300" b="1" spc="-70" dirty="0">
                <a:solidFill>
                  <a:srgbClr val="EA1F13"/>
                </a:solidFill>
                <a:latin typeface="Arial"/>
                <a:cs typeface="Arial"/>
              </a:rPr>
              <a:t>i</a:t>
            </a:r>
            <a:r>
              <a:rPr sz="4300" b="1" spc="-50" dirty="0">
                <a:solidFill>
                  <a:srgbClr val="EA1F13"/>
                </a:solidFill>
                <a:latin typeface="Arial"/>
                <a:cs typeface="Arial"/>
              </a:rPr>
              <a:t>n</a:t>
            </a:r>
            <a:r>
              <a:rPr sz="4300" b="1" spc="-45" dirty="0">
                <a:solidFill>
                  <a:srgbClr val="EA1F13"/>
                </a:solidFill>
                <a:latin typeface="Arial"/>
                <a:cs typeface="Arial"/>
              </a:rPr>
              <a:t>ā</a:t>
            </a:r>
            <a:r>
              <a:rPr sz="4300" b="1" dirty="0">
                <a:solidFill>
                  <a:srgbClr val="EA1F13"/>
                </a:solidFill>
                <a:latin typeface="Arial"/>
                <a:cs typeface="Arial"/>
              </a:rPr>
              <a:t>t</a:t>
            </a:r>
            <a:endParaRPr sz="4300">
              <a:latin typeface="Arial"/>
              <a:cs typeface="Arial"/>
            </a:endParaRPr>
          </a:p>
          <a:p>
            <a:pPr marL="309245">
              <a:lnSpc>
                <a:spcPts val="2795"/>
              </a:lnSpc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eksportspējīgu</a:t>
            </a:r>
            <a:endParaRPr sz="2850">
              <a:latin typeface="Arial"/>
              <a:cs typeface="Arial"/>
            </a:endParaRPr>
          </a:p>
          <a:p>
            <a:pPr marL="309245" marR="207010">
              <a:lnSpc>
                <a:spcPct val="96200"/>
              </a:lnSpc>
              <a:spcBef>
                <a:spcPts val="65"/>
              </a:spcBef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IKT</a:t>
            </a:r>
            <a:r>
              <a:rPr sz="28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risinājumu attīstību Latv</a:t>
            </a:r>
            <a:r>
              <a:rPr sz="285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- jā un IKT</a:t>
            </a:r>
            <a:r>
              <a:rPr sz="28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uzņē- mumu produkti­</a:t>
            </a:r>
            <a:endParaRPr sz="2850">
              <a:latin typeface="Arial"/>
              <a:cs typeface="Arial"/>
            </a:endParaRPr>
          </a:p>
          <a:p>
            <a:pPr marL="309245" marR="5080">
              <a:lnSpc>
                <a:spcPts val="3290"/>
              </a:lnSpc>
              <a:spcBef>
                <a:spcPts val="90"/>
              </a:spcBef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vitātes, kapacitā- tes un inovāciju celšanu</a:t>
            </a:r>
            <a:endParaRPr sz="2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9050" y="4328297"/>
            <a:ext cx="3041015" cy="382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00"/>
              </a:lnSpc>
            </a:pPr>
            <a:r>
              <a:rPr sz="7800" b="1" spc="-165" dirty="0">
                <a:solidFill>
                  <a:srgbClr val="EA1F13"/>
                </a:solidFill>
                <a:latin typeface="Arial"/>
                <a:cs typeface="Arial"/>
              </a:rPr>
              <a:t>S</a:t>
            </a:r>
            <a:r>
              <a:rPr sz="4300" b="1" dirty="0">
                <a:solidFill>
                  <a:srgbClr val="EA1F13"/>
                </a:solidFill>
                <a:latin typeface="Arial"/>
                <a:cs typeface="Arial"/>
              </a:rPr>
              <a:t>tiprināt</a:t>
            </a:r>
            <a:endParaRPr sz="4300">
              <a:latin typeface="Arial"/>
              <a:cs typeface="Arial"/>
            </a:endParaRPr>
          </a:p>
          <a:p>
            <a:pPr marL="309245">
              <a:lnSpc>
                <a:spcPts val="2795"/>
              </a:lnSpc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Latvijas digitālās</a:t>
            </a:r>
            <a:endParaRPr sz="2850" dirty="0">
              <a:latin typeface="Arial"/>
              <a:cs typeface="Arial"/>
            </a:endParaRPr>
          </a:p>
          <a:p>
            <a:pPr marL="309245" marR="5080">
              <a:lnSpc>
                <a:spcPts val="3290"/>
              </a:lnSpc>
              <a:spcBef>
                <a:spcPts val="150"/>
              </a:spcBef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ekonomikas at- tīstību un Latvijas taut- saimniecības nozaru konkurēt- spēju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0765" y="4328297"/>
            <a:ext cx="3074670" cy="4658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00"/>
              </a:lnSpc>
            </a:pPr>
            <a:r>
              <a:rPr sz="7800" b="1" spc="-375" dirty="0">
                <a:solidFill>
                  <a:srgbClr val="EA1F13"/>
                </a:solidFill>
                <a:latin typeface="Arial"/>
                <a:cs typeface="Arial"/>
              </a:rPr>
              <a:t>P</a:t>
            </a:r>
            <a:r>
              <a:rPr sz="4300" b="1" dirty="0">
                <a:solidFill>
                  <a:srgbClr val="EA1F13"/>
                </a:solidFill>
                <a:latin typeface="Arial"/>
                <a:cs typeface="Arial"/>
              </a:rPr>
              <a:t>ilnveidot</a:t>
            </a:r>
            <a:endParaRPr sz="4300">
              <a:latin typeface="Arial"/>
              <a:cs typeface="Arial"/>
            </a:endParaRPr>
          </a:p>
          <a:p>
            <a:pPr marL="309245">
              <a:lnSpc>
                <a:spcPts val="2795"/>
              </a:lnSpc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valsts pārvaldi ar</a:t>
            </a:r>
            <a:endParaRPr sz="2850">
              <a:latin typeface="Arial"/>
              <a:cs typeface="Arial"/>
            </a:endParaRPr>
          </a:p>
          <a:p>
            <a:pPr marL="309245" marR="5080">
              <a:lnSpc>
                <a:spcPts val="3290"/>
              </a:lnSpc>
              <a:spcBef>
                <a:spcPts val="150"/>
              </a:spcBef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moderniem, ino- vatīviem pārvaldes procesiem un e­pārvaldes risinājumiem pilnveidotu</a:t>
            </a:r>
            <a:r>
              <a:rPr sz="28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valsts pārvaldi</a:t>
            </a:r>
            <a:endParaRPr sz="2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7327" y="4328297"/>
            <a:ext cx="2980055" cy="382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00"/>
              </a:lnSpc>
            </a:pPr>
            <a:r>
              <a:rPr sz="7800" b="1" spc="-295" dirty="0">
                <a:solidFill>
                  <a:srgbClr val="EA1F13"/>
                </a:solidFill>
                <a:latin typeface="Arial"/>
                <a:cs typeface="Arial"/>
              </a:rPr>
              <a:t>U</a:t>
            </a:r>
            <a:r>
              <a:rPr sz="4300" b="1" dirty="0">
                <a:solidFill>
                  <a:srgbClr val="EA1F13"/>
                </a:solidFill>
                <a:latin typeface="Arial"/>
                <a:cs typeface="Arial"/>
              </a:rPr>
              <a:t>zlabot</a:t>
            </a:r>
            <a:endParaRPr sz="4300">
              <a:latin typeface="Arial"/>
              <a:cs typeface="Arial"/>
            </a:endParaRPr>
          </a:p>
          <a:p>
            <a:pPr marL="309245">
              <a:lnSpc>
                <a:spcPts val="2795"/>
              </a:lnSpc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uzņēmējdarbī-</a:t>
            </a:r>
            <a:endParaRPr sz="2850">
              <a:latin typeface="Arial"/>
              <a:cs typeface="Arial"/>
            </a:endParaRPr>
          </a:p>
          <a:p>
            <a:pPr marL="309245" marR="5080">
              <a:lnSpc>
                <a:spcPct val="96200"/>
              </a:lnSpc>
              <a:spcBef>
                <a:spcPts val="65"/>
              </a:spcBef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bas un investī- ciju vidi, novēr- šot šķēršļus un veicinot digitālās ekonomikas attīstību</a:t>
            </a:r>
            <a:endParaRPr sz="2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03887" y="4328297"/>
            <a:ext cx="2969260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800" b="1" spc="-875" dirty="0">
                <a:solidFill>
                  <a:srgbClr val="EA1F13"/>
                </a:solidFill>
                <a:latin typeface="Arial"/>
                <a:cs typeface="Arial"/>
              </a:rPr>
              <a:t>P</a:t>
            </a:r>
            <a:r>
              <a:rPr sz="4300" b="1" dirty="0">
                <a:solidFill>
                  <a:srgbClr val="EA1F13"/>
                </a:solidFill>
                <a:latin typeface="Arial"/>
                <a:cs typeface="Arial"/>
              </a:rPr>
              <a:t>ozicionēt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00698" y="5255374"/>
            <a:ext cx="169672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dirty="0">
                <a:solidFill>
                  <a:srgbClr val="FFFFFF"/>
                </a:solidFill>
                <a:latin typeface="Arial"/>
                <a:cs typeface="Arial"/>
              </a:rPr>
              <a:t>Latviju kā</a:t>
            </a:r>
            <a:endParaRPr sz="2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00698" y="5673370"/>
            <a:ext cx="256222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dirty="0">
                <a:solidFill>
                  <a:srgbClr val="FFFFFF"/>
                </a:solidFill>
                <a:latin typeface="Arial"/>
                <a:cs typeface="Arial"/>
              </a:rPr>
              <a:t>datos balstītas</a:t>
            </a:r>
            <a:endParaRPr sz="2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00698" y="6091453"/>
            <a:ext cx="226060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dirty="0">
                <a:solidFill>
                  <a:srgbClr val="FFFFFF"/>
                </a:solidFill>
                <a:latin typeface="Arial"/>
                <a:cs typeface="Arial"/>
              </a:rPr>
              <a:t>pārvaldes un</a:t>
            </a:r>
            <a:endParaRPr sz="2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00698" y="6509537"/>
            <a:ext cx="211963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dirty="0">
                <a:solidFill>
                  <a:srgbClr val="FFFFFF"/>
                </a:solidFill>
                <a:latin typeface="Arial"/>
                <a:cs typeface="Arial"/>
              </a:rPr>
              <a:t>ekonomikas</a:t>
            </a:r>
            <a:endParaRPr sz="2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00698" y="6927356"/>
            <a:ext cx="258254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dirty="0">
                <a:solidFill>
                  <a:srgbClr val="FFFFFF"/>
                </a:solidFill>
                <a:latin typeface="Arial"/>
                <a:cs typeface="Arial"/>
              </a:rPr>
              <a:t>zīmolu, </a:t>
            </a: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popula-</a:t>
            </a:r>
            <a:endParaRPr sz="2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00698" y="7345352"/>
            <a:ext cx="2542540" cy="2059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90"/>
              </a:lnSpc>
            </a:pPr>
            <a:r>
              <a:rPr sz="2850" dirty="0">
                <a:solidFill>
                  <a:srgbClr val="231F20"/>
                </a:solidFill>
                <a:latin typeface="Arial"/>
                <a:cs typeface="Arial"/>
              </a:rPr>
              <a:t>rizējot Latvijā radītos risināju- mus un tehno- loģijas eksporta tirgos</a:t>
            </a:r>
            <a:endParaRPr sz="2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3637" y="2675682"/>
            <a:ext cx="13286105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5265">
              <a:lnSpc>
                <a:spcPts val="4110"/>
              </a:lnSpc>
            </a:pPr>
            <a:r>
              <a:rPr sz="3850" b="1" spc="-25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5" dirty="0">
                <a:solidFill>
                  <a:srgbClr val="231F20"/>
                </a:solidFill>
                <a:latin typeface="Arial"/>
                <a:cs typeface="Arial"/>
              </a:rPr>
              <a:t>kopīgiem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5" dirty="0">
                <a:solidFill>
                  <a:srgbClr val="231F20"/>
                </a:solidFill>
                <a:latin typeface="Arial"/>
                <a:cs typeface="Arial"/>
              </a:rPr>
              <a:t>mērķiem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0" dirty="0">
                <a:solidFill>
                  <a:srgbClr val="231F20"/>
                </a:solidFill>
                <a:latin typeface="Arial"/>
                <a:cs typeface="Arial"/>
              </a:rPr>
              <a:t>Latvijas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0" dirty="0">
                <a:solidFill>
                  <a:srgbClr val="231F20"/>
                </a:solidFill>
                <a:latin typeface="Arial"/>
                <a:cs typeface="Arial"/>
              </a:rPr>
              <a:t>digitālās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0" dirty="0">
                <a:solidFill>
                  <a:srgbClr val="231F20"/>
                </a:solidFill>
                <a:latin typeface="Arial"/>
                <a:cs typeface="Arial"/>
              </a:rPr>
              <a:t>transformācijas procesā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5" dirty="0">
                <a:solidFill>
                  <a:srgbClr val="231F20"/>
                </a:solidFill>
                <a:latin typeface="Arial"/>
                <a:cs typeface="Arial"/>
              </a:rPr>
              <a:t>datos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0" dirty="0">
                <a:solidFill>
                  <a:srgbClr val="231F20"/>
                </a:solidFill>
                <a:latin typeface="Arial"/>
                <a:cs typeface="Arial"/>
              </a:rPr>
              <a:t>balstītas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0" dirty="0">
                <a:solidFill>
                  <a:srgbClr val="231F20"/>
                </a:solidFill>
                <a:latin typeface="Arial"/>
                <a:cs typeface="Arial"/>
              </a:rPr>
              <a:t>sabiedrības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0" dirty="0">
                <a:solidFill>
                  <a:srgbClr val="231F20"/>
                </a:solidFill>
                <a:latin typeface="Arial"/>
                <a:cs typeface="Arial"/>
              </a:rPr>
              <a:t>valsts</a:t>
            </a:r>
            <a:r>
              <a:rPr sz="38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850" b="1" spc="-20" dirty="0">
                <a:solidFill>
                  <a:srgbClr val="231F20"/>
                </a:solidFill>
                <a:latin typeface="Arial"/>
                <a:cs typeface="Arial"/>
              </a:rPr>
              <a:t>attīstībā</a:t>
            </a:r>
            <a:endParaRPr sz="38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2810">
              <a:lnSpc>
                <a:spcPts val="8630"/>
              </a:lnSpc>
            </a:pPr>
            <a:r>
              <a:rPr dirty="0"/>
              <a:t>Sadarbības</a:t>
            </a:r>
            <a:r>
              <a:rPr spc="5" dirty="0"/>
              <a:t> </a:t>
            </a:r>
            <a:r>
              <a:rPr dirty="0"/>
              <a:t>memorands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7902" y="3467506"/>
            <a:ext cx="8528050" cy="5052695"/>
          </a:xfrm>
          <a:custGeom>
            <a:avLst/>
            <a:gdLst/>
            <a:ahLst/>
            <a:cxnLst/>
            <a:rect l="l" t="t" r="r" b="b"/>
            <a:pathLst>
              <a:path w="8528050" h="5052695">
                <a:moveTo>
                  <a:pt x="22575" y="3768021"/>
                </a:moveTo>
                <a:lnTo>
                  <a:pt x="16763" y="3787779"/>
                </a:lnTo>
                <a:lnTo>
                  <a:pt x="22721" y="3825914"/>
                </a:lnTo>
                <a:lnTo>
                  <a:pt x="34271" y="3860667"/>
                </a:lnTo>
                <a:lnTo>
                  <a:pt x="30187" y="3883232"/>
                </a:lnTo>
                <a:lnTo>
                  <a:pt x="33444" y="3924550"/>
                </a:lnTo>
                <a:lnTo>
                  <a:pt x="32365" y="3948413"/>
                </a:lnTo>
                <a:lnTo>
                  <a:pt x="27999" y="3968088"/>
                </a:lnTo>
                <a:lnTo>
                  <a:pt x="21821" y="3984904"/>
                </a:lnTo>
                <a:lnTo>
                  <a:pt x="7800" y="4014223"/>
                </a:lnTo>
                <a:lnTo>
                  <a:pt x="0" y="4047468"/>
                </a:lnTo>
                <a:lnTo>
                  <a:pt x="324" y="4089016"/>
                </a:lnTo>
                <a:lnTo>
                  <a:pt x="6628" y="4131633"/>
                </a:lnTo>
                <a:lnTo>
                  <a:pt x="24931" y="4213348"/>
                </a:lnTo>
                <a:lnTo>
                  <a:pt x="27936" y="4232405"/>
                </a:lnTo>
                <a:lnTo>
                  <a:pt x="29674" y="4254540"/>
                </a:lnTo>
                <a:lnTo>
                  <a:pt x="28595" y="4278372"/>
                </a:lnTo>
                <a:lnTo>
                  <a:pt x="21496" y="4320507"/>
                </a:lnTo>
                <a:lnTo>
                  <a:pt x="19601" y="4334077"/>
                </a:lnTo>
                <a:lnTo>
                  <a:pt x="27716" y="4379426"/>
                </a:lnTo>
                <a:lnTo>
                  <a:pt x="43035" y="4424273"/>
                </a:lnTo>
                <a:lnTo>
                  <a:pt x="106666" y="4552939"/>
                </a:lnTo>
                <a:lnTo>
                  <a:pt x="128393" y="4620948"/>
                </a:lnTo>
                <a:lnTo>
                  <a:pt x="146257" y="4698286"/>
                </a:lnTo>
                <a:lnTo>
                  <a:pt x="146958" y="4707155"/>
                </a:lnTo>
                <a:lnTo>
                  <a:pt x="190465" y="4693344"/>
                </a:lnTo>
                <a:lnTo>
                  <a:pt x="259782" y="4687888"/>
                </a:lnTo>
                <a:lnTo>
                  <a:pt x="305959" y="4670863"/>
                </a:lnTo>
                <a:lnTo>
                  <a:pt x="320534" y="4629607"/>
                </a:lnTo>
                <a:lnTo>
                  <a:pt x="324911" y="4571358"/>
                </a:lnTo>
                <a:lnTo>
                  <a:pt x="340188" y="4501904"/>
                </a:lnTo>
                <a:lnTo>
                  <a:pt x="366135" y="4453812"/>
                </a:lnTo>
                <a:lnTo>
                  <a:pt x="403882" y="4404755"/>
                </a:lnTo>
                <a:lnTo>
                  <a:pt x="445169" y="4364401"/>
                </a:lnTo>
                <a:lnTo>
                  <a:pt x="524507" y="4334412"/>
                </a:lnTo>
                <a:lnTo>
                  <a:pt x="541857" y="4327103"/>
                </a:lnTo>
                <a:lnTo>
                  <a:pt x="695633" y="4187275"/>
                </a:lnTo>
                <a:lnTo>
                  <a:pt x="738071" y="4161663"/>
                </a:lnTo>
                <a:lnTo>
                  <a:pt x="841126" y="4149109"/>
                </a:lnTo>
                <a:lnTo>
                  <a:pt x="1304347" y="3883965"/>
                </a:lnTo>
                <a:lnTo>
                  <a:pt x="1357686" y="3882709"/>
                </a:lnTo>
                <a:lnTo>
                  <a:pt x="1380701" y="3892750"/>
                </a:lnTo>
                <a:lnTo>
                  <a:pt x="1427579" y="3921754"/>
                </a:lnTo>
                <a:lnTo>
                  <a:pt x="1451819" y="3928801"/>
                </a:lnTo>
                <a:lnTo>
                  <a:pt x="1799222" y="3889567"/>
                </a:lnTo>
                <a:lnTo>
                  <a:pt x="1875932" y="3901326"/>
                </a:lnTo>
                <a:lnTo>
                  <a:pt x="1911261" y="3916351"/>
                </a:lnTo>
                <a:lnTo>
                  <a:pt x="1967165" y="3966884"/>
                </a:lnTo>
                <a:lnTo>
                  <a:pt x="1988504" y="3974151"/>
                </a:lnTo>
                <a:lnTo>
                  <a:pt x="2005949" y="3969805"/>
                </a:lnTo>
                <a:lnTo>
                  <a:pt x="2167358" y="3887274"/>
                </a:lnTo>
                <a:lnTo>
                  <a:pt x="2241293" y="3826595"/>
                </a:lnTo>
                <a:lnTo>
                  <a:pt x="2281982" y="3815946"/>
                </a:lnTo>
                <a:lnTo>
                  <a:pt x="2322170" y="3835024"/>
                </a:lnTo>
                <a:lnTo>
                  <a:pt x="2354849" y="3893326"/>
                </a:lnTo>
                <a:lnTo>
                  <a:pt x="2404492" y="3994883"/>
                </a:lnTo>
                <a:lnTo>
                  <a:pt x="2460836" y="4031981"/>
                </a:lnTo>
                <a:lnTo>
                  <a:pt x="2518729" y="4012558"/>
                </a:lnTo>
                <a:lnTo>
                  <a:pt x="2572696" y="3944476"/>
                </a:lnTo>
                <a:lnTo>
                  <a:pt x="2560728" y="3923210"/>
                </a:lnTo>
                <a:lnTo>
                  <a:pt x="2581764" y="3908163"/>
                </a:lnTo>
                <a:lnTo>
                  <a:pt x="2715048" y="3864981"/>
                </a:lnTo>
                <a:lnTo>
                  <a:pt x="2742031" y="3868835"/>
                </a:lnTo>
                <a:lnTo>
                  <a:pt x="2949533" y="3938592"/>
                </a:lnTo>
                <a:lnTo>
                  <a:pt x="2992432" y="3938215"/>
                </a:lnTo>
                <a:lnTo>
                  <a:pt x="3060011" y="3889818"/>
                </a:lnTo>
                <a:lnTo>
                  <a:pt x="3097528" y="3876489"/>
                </a:lnTo>
                <a:lnTo>
                  <a:pt x="3179023" y="3874552"/>
                </a:lnTo>
                <a:lnTo>
                  <a:pt x="3211012" y="3866081"/>
                </a:lnTo>
                <a:lnTo>
                  <a:pt x="3221629" y="3868154"/>
                </a:lnTo>
                <a:lnTo>
                  <a:pt x="3233042" y="3882112"/>
                </a:lnTo>
                <a:lnTo>
                  <a:pt x="3235911" y="3898216"/>
                </a:lnTo>
                <a:lnTo>
                  <a:pt x="3235367" y="3911681"/>
                </a:lnTo>
                <a:lnTo>
                  <a:pt x="3237545" y="3918927"/>
                </a:lnTo>
                <a:lnTo>
                  <a:pt x="3274863" y="3921870"/>
                </a:lnTo>
                <a:lnTo>
                  <a:pt x="3354515" y="3896331"/>
                </a:lnTo>
                <a:lnTo>
                  <a:pt x="3392996" y="3894802"/>
                </a:lnTo>
                <a:lnTo>
                  <a:pt x="3541201" y="3929189"/>
                </a:lnTo>
                <a:lnTo>
                  <a:pt x="3658768" y="4007532"/>
                </a:lnTo>
                <a:lnTo>
                  <a:pt x="3700400" y="4026495"/>
                </a:lnTo>
                <a:lnTo>
                  <a:pt x="3736378" y="4031112"/>
                </a:lnTo>
                <a:lnTo>
                  <a:pt x="3768387" y="4022683"/>
                </a:lnTo>
                <a:lnTo>
                  <a:pt x="3904258" y="3937681"/>
                </a:lnTo>
                <a:lnTo>
                  <a:pt x="3939230" y="3929053"/>
                </a:lnTo>
                <a:lnTo>
                  <a:pt x="3978706" y="3940780"/>
                </a:lnTo>
                <a:lnTo>
                  <a:pt x="4058337" y="3989438"/>
                </a:lnTo>
                <a:lnTo>
                  <a:pt x="4097456" y="3996778"/>
                </a:lnTo>
                <a:lnTo>
                  <a:pt x="4135989" y="3975952"/>
                </a:lnTo>
                <a:lnTo>
                  <a:pt x="4200688" y="3930759"/>
                </a:lnTo>
                <a:lnTo>
                  <a:pt x="4220929" y="3905388"/>
                </a:lnTo>
                <a:lnTo>
                  <a:pt x="4306601" y="3767969"/>
                </a:lnTo>
                <a:lnTo>
                  <a:pt x="4349469" y="3727467"/>
                </a:lnTo>
                <a:lnTo>
                  <a:pt x="4493287" y="3649354"/>
                </a:lnTo>
                <a:lnTo>
                  <a:pt x="4505108" y="3648422"/>
                </a:lnTo>
                <a:lnTo>
                  <a:pt x="4532532" y="3656621"/>
                </a:lnTo>
                <a:lnTo>
                  <a:pt x="4542667" y="3654359"/>
                </a:lnTo>
                <a:lnTo>
                  <a:pt x="4548636" y="3634622"/>
                </a:lnTo>
                <a:lnTo>
                  <a:pt x="4548207" y="3610874"/>
                </a:lnTo>
                <a:lnTo>
                  <a:pt x="4550877" y="3588382"/>
                </a:lnTo>
                <a:lnTo>
                  <a:pt x="4565934" y="3572310"/>
                </a:lnTo>
                <a:lnTo>
                  <a:pt x="4591755" y="3579189"/>
                </a:lnTo>
                <a:lnTo>
                  <a:pt x="4615189" y="3613052"/>
                </a:lnTo>
                <a:lnTo>
                  <a:pt x="4653188" y="3699081"/>
                </a:lnTo>
                <a:lnTo>
                  <a:pt x="4692830" y="3825129"/>
                </a:lnTo>
                <a:lnTo>
                  <a:pt x="4709134" y="3863987"/>
                </a:lnTo>
                <a:lnTo>
                  <a:pt x="4722693" y="3885190"/>
                </a:lnTo>
                <a:lnTo>
                  <a:pt x="4765991" y="3924833"/>
                </a:lnTo>
                <a:lnTo>
                  <a:pt x="4779362" y="3944581"/>
                </a:lnTo>
                <a:lnTo>
                  <a:pt x="4805413" y="4010820"/>
                </a:lnTo>
                <a:lnTo>
                  <a:pt x="4844302" y="4071614"/>
                </a:lnTo>
                <a:lnTo>
                  <a:pt x="4889453" y="4099246"/>
                </a:lnTo>
                <a:lnTo>
                  <a:pt x="5301021" y="4138188"/>
                </a:lnTo>
                <a:lnTo>
                  <a:pt x="5379511" y="4117152"/>
                </a:lnTo>
                <a:lnTo>
                  <a:pt x="5440724" y="4140481"/>
                </a:lnTo>
                <a:lnTo>
                  <a:pt x="5461854" y="4143297"/>
                </a:lnTo>
                <a:lnTo>
                  <a:pt x="5530711" y="4131926"/>
                </a:lnTo>
                <a:lnTo>
                  <a:pt x="5545914" y="4136680"/>
                </a:lnTo>
                <a:lnTo>
                  <a:pt x="5556186" y="4155171"/>
                </a:lnTo>
                <a:lnTo>
                  <a:pt x="5584028" y="4224279"/>
                </a:lnTo>
                <a:lnTo>
                  <a:pt x="5595955" y="4245608"/>
                </a:lnTo>
                <a:lnTo>
                  <a:pt x="5611923" y="4259210"/>
                </a:lnTo>
                <a:lnTo>
                  <a:pt x="5683481" y="4301104"/>
                </a:lnTo>
                <a:lnTo>
                  <a:pt x="5818503" y="4431529"/>
                </a:lnTo>
                <a:lnTo>
                  <a:pt x="5998812" y="4533149"/>
                </a:lnTo>
                <a:lnTo>
                  <a:pt x="6077636" y="4610100"/>
                </a:lnTo>
                <a:lnTo>
                  <a:pt x="6202167" y="4702778"/>
                </a:lnTo>
                <a:lnTo>
                  <a:pt x="6235307" y="4746221"/>
                </a:lnTo>
                <a:lnTo>
                  <a:pt x="6268353" y="4807508"/>
                </a:lnTo>
                <a:lnTo>
                  <a:pt x="6339168" y="4914698"/>
                </a:lnTo>
                <a:lnTo>
                  <a:pt x="6417333" y="4965021"/>
                </a:lnTo>
                <a:lnTo>
                  <a:pt x="6585956" y="5031888"/>
                </a:lnTo>
                <a:lnTo>
                  <a:pt x="6655902" y="5051636"/>
                </a:lnTo>
                <a:lnTo>
                  <a:pt x="6722779" y="5052317"/>
                </a:lnTo>
                <a:lnTo>
                  <a:pt x="6744286" y="5006140"/>
                </a:lnTo>
                <a:lnTo>
                  <a:pt x="6771123" y="4987670"/>
                </a:lnTo>
                <a:lnTo>
                  <a:pt x="6802305" y="4988151"/>
                </a:lnTo>
                <a:lnTo>
                  <a:pt x="6866283" y="5008360"/>
                </a:lnTo>
                <a:lnTo>
                  <a:pt x="6892784" y="5004810"/>
                </a:lnTo>
                <a:lnTo>
                  <a:pt x="6983337" y="4948687"/>
                </a:lnTo>
                <a:lnTo>
                  <a:pt x="7004823" y="4918782"/>
                </a:lnTo>
                <a:lnTo>
                  <a:pt x="7062832" y="4789456"/>
                </a:lnTo>
                <a:lnTo>
                  <a:pt x="7124243" y="4701511"/>
                </a:lnTo>
                <a:lnTo>
                  <a:pt x="7150892" y="4681574"/>
                </a:lnTo>
                <a:lnTo>
                  <a:pt x="7301348" y="4650402"/>
                </a:lnTo>
                <a:lnTo>
                  <a:pt x="7349189" y="4654078"/>
                </a:lnTo>
                <a:lnTo>
                  <a:pt x="7375471" y="4666873"/>
                </a:lnTo>
                <a:lnTo>
                  <a:pt x="7454233" y="4723060"/>
                </a:lnTo>
                <a:lnTo>
                  <a:pt x="7488086" y="4738232"/>
                </a:lnTo>
                <a:lnTo>
                  <a:pt x="7510776" y="4726055"/>
                </a:lnTo>
                <a:lnTo>
                  <a:pt x="7561183" y="4668590"/>
                </a:lnTo>
                <a:lnTo>
                  <a:pt x="7582606" y="4638717"/>
                </a:lnTo>
                <a:lnTo>
                  <a:pt x="7614878" y="4670308"/>
                </a:lnTo>
                <a:lnTo>
                  <a:pt x="7653421" y="4689553"/>
                </a:lnTo>
                <a:lnTo>
                  <a:pt x="7692718" y="4698307"/>
                </a:lnTo>
                <a:lnTo>
                  <a:pt x="7841321" y="4700034"/>
                </a:lnTo>
                <a:lnTo>
                  <a:pt x="7873498" y="4692998"/>
                </a:lnTo>
                <a:lnTo>
                  <a:pt x="7881330" y="4659721"/>
                </a:lnTo>
                <a:lnTo>
                  <a:pt x="7888168" y="4614676"/>
                </a:lnTo>
                <a:lnTo>
                  <a:pt x="7889141" y="4515045"/>
                </a:lnTo>
                <a:lnTo>
                  <a:pt x="7914355" y="4419561"/>
                </a:lnTo>
                <a:lnTo>
                  <a:pt x="8024834" y="4333627"/>
                </a:lnTo>
                <a:lnTo>
                  <a:pt x="8057995" y="4262728"/>
                </a:lnTo>
                <a:lnTo>
                  <a:pt x="8058393" y="4212206"/>
                </a:lnTo>
                <a:lnTo>
                  <a:pt x="8092245" y="4170941"/>
                </a:lnTo>
                <a:lnTo>
                  <a:pt x="8167081" y="4102639"/>
                </a:lnTo>
                <a:lnTo>
                  <a:pt x="8179614" y="4073467"/>
                </a:lnTo>
                <a:lnTo>
                  <a:pt x="8188022" y="4047583"/>
                </a:lnTo>
                <a:lnTo>
                  <a:pt x="8197980" y="4023029"/>
                </a:lnTo>
                <a:lnTo>
                  <a:pt x="8214189" y="4002422"/>
                </a:lnTo>
                <a:lnTo>
                  <a:pt x="8228419" y="3993846"/>
                </a:lnTo>
                <a:lnTo>
                  <a:pt x="8276292" y="3979700"/>
                </a:lnTo>
                <a:lnTo>
                  <a:pt x="8324427" y="3950696"/>
                </a:lnTo>
                <a:lnTo>
                  <a:pt x="8373085" y="3908226"/>
                </a:lnTo>
                <a:lnTo>
                  <a:pt x="8421754" y="3885127"/>
                </a:lnTo>
                <a:lnTo>
                  <a:pt x="8468464" y="3912645"/>
                </a:lnTo>
                <a:lnTo>
                  <a:pt x="8488778" y="3869473"/>
                </a:lnTo>
                <a:lnTo>
                  <a:pt x="8496882" y="3821318"/>
                </a:lnTo>
                <a:lnTo>
                  <a:pt x="8500264" y="3770586"/>
                </a:lnTo>
                <a:lnTo>
                  <a:pt x="8506631" y="3719530"/>
                </a:lnTo>
                <a:lnTo>
                  <a:pt x="8513855" y="3696756"/>
                </a:lnTo>
                <a:lnTo>
                  <a:pt x="8521635" y="3682725"/>
                </a:lnTo>
                <a:lnTo>
                  <a:pt x="8527761" y="3665909"/>
                </a:lnTo>
                <a:lnTo>
                  <a:pt x="8526818" y="3634789"/>
                </a:lnTo>
                <a:lnTo>
                  <a:pt x="8522075" y="3612853"/>
                </a:lnTo>
                <a:lnTo>
                  <a:pt x="8463511" y="3471967"/>
                </a:lnTo>
                <a:lnTo>
                  <a:pt x="8451240" y="3429853"/>
                </a:lnTo>
                <a:lnTo>
                  <a:pt x="8444496" y="3381436"/>
                </a:lnTo>
                <a:lnTo>
                  <a:pt x="8443146" y="3308778"/>
                </a:lnTo>
                <a:lnTo>
                  <a:pt x="8436947" y="3285491"/>
                </a:lnTo>
                <a:lnTo>
                  <a:pt x="8426654" y="3268465"/>
                </a:lnTo>
                <a:lnTo>
                  <a:pt x="8358572" y="3195117"/>
                </a:lnTo>
                <a:lnTo>
                  <a:pt x="8348101" y="3176667"/>
                </a:lnTo>
                <a:lnTo>
                  <a:pt x="8342122" y="3156301"/>
                </a:lnTo>
                <a:lnTo>
                  <a:pt x="8347484" y="3130669"/>
                </a:lnTo>
                <a:lnTo>
                  <a:pt x="8376195" y="3098753"/>
                </a:lnTo>
                <a:lnTo>
                  <a:pt x="8382153" y="3078921"/>
                </a:lnTo>
                <a:lnTo>
                  <a:pt x="8372708" y="3054451"/>
                </a:lnTo>
                <a:lnTo>
                  <a:pt x="8350782" y="3039813"/>
                </a:lnTo>
                <a:lnTo>
                  <a:pt x="8252733" y="3001510"/>
                </a:lnTo>
                <a:lnTo>
                  <a:pt x="8230231" y="2979469"/>
                </a:lnTo>
                <a:lnTo>
                  <a:pt x="8211331" y="2946863"/>
                </a:lnTo>
                <a:lnTo>
                  <a:pt x="8201687" y="2901607"/>
                </a:lnTo>
                <a:lnTo>
                  <a:pt x="8192713" y="2805767"/>
                </a:lnTo>
                <a:lnTo>
                  <a:pt x="8178054" y="2769790"/>
                </a:lnTo>
                <a:lnTo>
                  <a:pt x="8056393" y="2696221"/>
                </a:lnTo>
                <a:lnTo>
                  <a:pt x="8032844" y="2660934"/>
                </a:lnTo>
                <a:lnTo>
                  <a:pt x="8041870" y="2624621"/>
                </a:lnTo>
                <a:lnTo>
                  <a:pt x="8066037" y="2572235"/>
                </a:lnTo>
                <a:lnTo>
                  <a:pt x="8084277" y="2521818"/>
                </a:lnTo>
                <a:lnTo>
                  <a:pt x="8075994" y="2491274"/>
                </a:lnTo>
                <a:lnTo>
                  <a:pt x="8049241" y="2472542"/>
                </a:lnTo>
                <a:lnTo>
                  <a:pt x="7999295" y="2423046"/>
                </a:lnTo>
                <a:lnTo>
                  <a:pt x="7972615" y="2404335"/>
                </a:lnTo>
                <a:lnTo>
                  <a:pt x="7919842" y="2393633"/>
                </a:lnTo>
                <a:lnTo>
                  <a:pt x="7870577" y="2410900"/>
                </a:lnTo>
                <a:lnTo>
                  <a:pt x="7777501" y="2473191"/>
                </a:lnTo>
                <a:lnTo>
                  <a:pt x="7738319" y="2465820"/>
                </a:lnTo>
                <a:lnTo>
                  <a:pt x="7755962" y="2388733"/>
                </a:lnTo>
                <a:lnTo>
                  <a:pt x="7820945" y="2214309"/>
                </a:lnTo>
                <a:lnTo>
                  <a:pt x="7823510" y="2188865"/>
                </a:lnTo>
                <a:lnTo>
                  <a:pt x="7823070" y="2145850"/>
                </a:lnTo>
                <a:lnTo>
                  <a:pt x="7824253" y="2123485"/>
                </a:lnTo>
                <a:lnTo>
                  <a:pt x="7829719" y="2099276"/>
                </a:lnTo>
                <a:lnTo>
                  <a:pt x="7845289" y="2050534"/>
                </a:lnTo>
                <a:lnTo>
                  <a:pt x="7849268" y="2026472"/>
                </a:lnTo>
                <a:lnTo>
                  <a:pt x="7839133" y="1972306"/>
                </a:lnTo>
                <a:lnTo>
                  <a:pt x="7809353" y="1952432"/>
                </a:lnTo>
                <a:lnTo>
                  <a:pt x="7777040" y="1938642"/>
                </a:lnTo>
                <a:lnTo>
                  <a:pt x="7757669" y="1900046"/>
                </a:lnTo>
                <a:lnTo>
                  <a:pt x="7777260" y="1865859"/>
                </a:lnTo>
                <a:lnTo>
                  <a:pt x="7882262" y="1804102"/>
                </a:lnTo>
                <a:lnTo>
                  <a:pt x="7915036" y="1767370"/>
                </a:lnTo>
                <a:lnTo>
                  <a:pt x="7923245" y="1720680"/>
                </a:lnTo>
                <a:lnTo>
                  <a:pt x="7926784" y="1653593"/>
                </a:lnTo>
                <a:lnTo>
                  <a:pt x="7923235" y="1532110"/>
                </a:lnTo>
                <a:lnTo>
                  <a:pt x="7911821" y="1482530"/>
                </a:lnTo>
                <a:lnTo>
                  <a:pt x="7894639" y="1452688"/>
                </a:lnTo>
                <a:lnTo>
                  <a:pt x="7870995" y="1435265"/>
                </a:lnTo>
                <a:lnTo>
                  <a:pt x="7745743" y="1370816"/>
                </a:lnTo>
                <a:lnTo>
                  <a:pt x="7660552" y="1288431"/>
                </a:lnTo>
                <a:lnTo>
                  <a:pt x="7533519" y="1240527"/>
                </a:lnTo>
                <a:lnTo>
                  <a:pt x="7501363" y="1210413"/>
                </a:lnTo>
                <a:lnTo>
                  <a:pt x="7502829" y="1171713"/>
                </a:lnTo>
                <a:lnTo>
                  <a:pt x="7512588" y="1126384"/>
                </a:lnTo>
                <a:lnTo>
                  <a:pt x="7505593" y="1074951"/>
                </a:lnTo>
                <a:lnTo>
                  <a:pt x="7505237" y="994817"/>
                </a:lnTo>
                <a:lnTo>
                  <a:pt x="7300207" y="1012408"/>
                </a:lnTo>
                <a:lnTo>
                  <a:pt x="7259108" y="1037947"/>
                </a:lnTo>
                <a:lnTo>
                  <a:pt x="7072381" y="985812"/>
                </a:lnTo>
                <a:lnTo>
                  <a:pt x="6977462" y="987352"/>
                </a:lnTo>
                <a:lnTo>
                  <a:pt x="6948374" y="976273"/>
                </a:lnTo>
                <a:lnTo>
                  <a:pt x="6922595" y="950075"/>
                </a:lnTo>
                <a:lnTo>
                  <a:pt x="6874523" y="887009"/>
                </a:lnTo>
                <a:lnTo>
                  <a:pt x="6844807" y="867104"/>
                </a:lnTo>
                <a:lnTo>
                  <a:pt x="6803834" y="856958"/>
                </a:lnTo>
                <a:lnTo>
                  <a:pt x="6783186" y="858581"/>
                </a:lnTo>
                <a:lnTo>
                  <a:pt x="6762966" y="864664"/>
                </a:lnTo>
                <a:lnTo>
                  <a:pt x="6744873" y="863062"/>
                </a:lnTo>
                <a:lnTo>
                  <a:pt x="6730423" y="847869"/>
                </a:lnTo>
                <a:lnTo>
                  <a:pt x="6714769" y="837272"/>
                </a:lnTo>
                <a:lnTo>
                  <a:pt x="6693366" y="849303"/>
                </a:lnTo>
                <a:lnTo>
                  <a:pt x="6677849" y="878727"/>
                </a:lnTo>
                <a:lnTo>
                  <a:pt x="6668728" y="912087"/>
                </a:lnTo>
                <a:lnTo>
                  <a:pt x="6656362" y="944264"/>
                </a:lnTo>
                <a:lnTo>
                  <a:pt x="6634405" y="968284"/>
                </a:lnTo>
                <a:lnTo>
                  <a:pt x="6614238" y="975855"/>
                </a:lnTo>
                <a:lnTo>
                  <a:pt x="6522345" y="978608"/>
                </a:lnTo>
                <a:lnTo>
                  <a:pt x="6483603" y="995027"/>
                </a:lnTo>
                <a:lnTo>
                  <a:pt x="6446913" y="1020209"/>
                </a:lnTo>
                <a:lnTo>
                  <a:pt x="6415469" y="1053873"/>
                </a:lnTo>
                <a:lnTo>
                  <a:pt x="6409291" y="1069150"/>
                </a:lnTo>
                <a:lnTo>
                  <a:pt x="6406160" y="1085726"/>
                </a:lnTo>
                <a:lnTo>
                  <a:pt x="6401229" y="1099484"/>
                </a:lnTo>
                <a:lnTo>
                  <a:pt x="6390014" y="1106353"/>
                </a:lnTo>
                <a:lnTo>
                  <a:pt x="6377784" y="1102846"/>
                </a:lnTo>
                <a:lnTo>
                  <a:pt x="6354298" y="1088354"/>
                </a:lnTo>
                <a:lnTo>
                  <a:pt x="6342319" y="1086343"/>
                </a:lnTo>
                <a:lnTo>
                  <a:pt x="6326791" y="1096469"/>
                </a:lnTo>
                <a:lnTo>
                  <a:pt x="6311797" y="1112510"/>
                </a:lnTo>
                <a:lnTo>
                  <a:pt x="6294227" y="1116845"/>
                </a:lnTo>
                <a:lnTo>
                  <a:pt x="6270049" y="1093485"/>
                </a:lnTo>
                <a:lnTo>
                  <a:pt x="6225841" y="1040523"/>
                </a:lnTo>
                <a:lnTo>
                  <a:pt x="6205046" y="1022879"/>
                </a:lnTo>
                <a:lnTo>
                  <a:pt x="6093709" y="984127"/>
                </a:lnTo>
                <a:lnTo>
                  <a:pt x="6042234" y="952505"/>
                </a:lnTo>
                <a:lnTo>
                  <a:pt x="5998592" y="908495"/>
                </a:lnTo>
                <a:lnTo>
                  <a:pt x="5873507" y="734166"/>
                </a:lnTo>
                <a:lnTo>
                  <a:pt x="5831613" y="691413"/>
                </a:lnTo>
                <a:lnTo>
                  <a:pt x="5693114" y="592484"/>
                </a:lnTo>
                <a:lnTo>
                  <a:pt x="5680696" y="566684"/>
                </a:lnTo>
                <a:lnTo>
                  <a:pt x="5674120" y="521198"/>
                </a:lnTo>
                <a:lnTo>
                  <a:pt x="5675471" y="500257"/>
                </a:lnTo>
                <a:lnTo>
                  <a:pt x="5681826" y="486383"/>
                </a:lnTo>
                <a:lnTo>
                  <a:pt x="5685125" y="472781"/>
                </a:lnTo>
                <a:lnTo>
                  <a:pt x="5679156" y="452446"/>
                </a:lnTo>
                <a:lnTo>
                  <a:pt x="5669450" y="442824"/>
                </a:lnTo>
                <a:lnTo>
                  <a:pt x="5655555" y="436478"/>
                </a:lnTo>
                <a:lnTo>
                  <a:pt x="5407395" y="433756"/>
                </a:lnTo>
                <a:lnTo>
                  <a:pt x="5375658" y="408039"/>
                </a:lnTo>
                <a:lnTo>
                  <a:pt x="5357365" y="364920"/>
                </a:lnTo>
                <a:lnTo>
                  <a:pt x="5343627" y="321466"/>
                </a:lnTo>
                <a:lnTo>
                  <a:pt x="5323460" y="291865"/>
                </a:lnTo>
                <a:lnTo>
                  <a:pt x="5305807" y="293258"/>
                </a:lnTo>
                <a:lnTo>
                  <a:pt x="5231170" y="325843"/>
                </a:lnTo>
                <a:lnTo>
                  <a:pt x="5201799" y="331173"/>
                </a:lnTo>
                <a:lnTo>
                  <a:pt x="5145644" y="314786"/>
                </a:lnTo>
                <a:lnTo>
                  <a:pt x="5117969" y="284274"/>
                </a:lnTo>
                <a:lnTo>
                  <a:pt x="5108074" y="252421"/>
                </a:lnTo>
                <a:lnTo>
                  <a:pt x="5105289" y="237751"/>
                </a:lnTo>
                <a:lnTo>
                  <a:pt x="5093750" y="222349"/>
                </a:lnTo>
                <a:lnTo>
                  <a:pt x="5081353" y="215878"/>
                </a:lnTo>
                <a:lnTo>
                  <a:pt x="5039375" y="210265"/>
                </a:lnTo>
                <a:lnTo>
                  <a:pt x="4991293" y="184413"/>
                </a:lnTo>
                <a:lnTo>
                  <a:pt x="4913536" y="102886"/>
                </a:lnTo>
                <a:lnTo>
                  <a:pt x="4864375" y="81515"/>
                </a:lnTo>
                <a:lnTo>
                  <a:pt x="4852627" y="82437"/>
                </a:lnTo>
                <a:lnTo>
                  <a:pt x="4845506" y="87442"/>
                </a:lnTo>
                <a:lnTo>
                  <a:pt x="4838355" y="89473"/>
                </a:lnTo>
                <a:lnTo>
                  <a:pt x="4827507" y="84416"/>
                </a:lnTo>
                <a:lnTo>
                  <a:pt x="4819120" y="71704"/>
                </a:lnTo>
                <a:lnTo>
                  <a:pt x="4802680" y="32909"/>
                </a:lnTo>
                <a:lnTo>
                  <a:pt x="4792555" y="18847"/>
                </a:lnTo>
                <a:lnTo>
                  <a:pt x="4770587" y="2764"/>
                </a:lnTo>
                <a:lnTo>
                  <a:pt x="4749604" y="0"/>
                </a:lnTo>
                <a:lnTo>
                  <a:pt x="4736023" y="15863"/>
                </a:lnTo>
                <a:lnTo>
                  <a:pt x="4737614" y="54354"/>
                </a:lnTo>
                <a:lnTo>
                  <a:pt x="4774765" y="112331"/>
                </a:lnTo>
                <a:lnTo>
                  <a:pt x="4786388" y="147063"/>
                </a:lnTo>
                <a:lnTo>
                  <a:pt x="4765258" y="179910"/>
                </a:lnTo>
                <a:lnTo>
                  <a:pt x="4729897" y="201962"/>
                </a:lnTo>
                <a:lnTo>
                  <a:pt x="4712107" y="203365"/>
                </a:lnTo>
                <a:lnTo>
                  <a:pt x="4693218" y="189994"/>
                </a:lnTo>
                <a:lnTo>
                  <a:pt x="4674768" y="143922"/>
                </a:lnTo>
                <a:lnTo>
                  <a:pt x="4660151" y="90164"/>
                </a:lnTo>
                <a:lnTo>
                  <a:pt x="4640319" y="45684"/>
                </a:lnTo>
                <a:lnTo>
                  <a:pt x="4607734" y="27475"/>
                </a:lnTo>
                <a:lnTo>
                  <a:pt x="4553117" y="33286"/>
                </a:lnTo>
                <a:lnTo>
                  <a:pt x="4525904" y="44312"/>
                </a:lnTo>
                <a:lnTo>
                  <a:pt x="4502061" y="62511"/>
                </a:lnTo>
                <a:lnTo>
                  <a:pt x="4422095" y="159398"/>
                </a:lnTo>
                <a:lnTo>
                  <a:pt x="4394180" y="182339"/>
                </a:lnTo>
                <a:lnTo>
                  <a:pt x="4305114" y="202716"/>
                </a:lnTo>
                <a:lnTo>
                  <a:pt x="4278372" y="219679"/>
                </a:lnTo>
                <a:lnTo>
                  <a:pt x="4244101" y="256526"/>
                </a:lnTo>
                <a:lnTo>
                  <a:pt x="4212719" y="254589"/>
                </a:lnTo>
                <a:lnTo>
                  <a:pt x="4180249" y="237793"/>
                </a:lnTo>
                <a:lnTo>
                  <a:pt x="4142680" y="231846"/>
                </a:lnTo>
                <a:lnTo>
                  <a:pt x="4128314" y="256746"/>
                </a:lnTo>
                <a:lnTo>
                  <a:pt x="4110932" y="319005"/>
                </a:lnTo>
                <a:lnTo>
                  <a:pt x="4094440" y="335099"/>
                </a:lnTo>
                <a:lnTo>
                  <a:pt x="4024065" y="348083"/>
                </a:lnTo>
                <a:lnTo>
                  <a:pt x="3940895" y="347183"/>
                </a:lnTo>
                <a:lnTo>
                  <a:pt x="3917765" y="354973"/>
                </a:lnTo>
                <a:lnTo>
                  <a:pt x="3860290" y="417400"/>
                </a:lnTo>
                <a:lnTo>
                  <a:pt x="3816501" y="446112"/>
                </a:lnTo>
                <a:lnTo>
                  <a:pt x="3803172" y="465012"/>
                </a:lnTo>
                <a:lnTo>
                  <a:pt x="3788052" y="518162"/>
                </a:lnTo>
                <a:lnTo>
                  <a:pt x="3776513" y="541344"/>
                </a:lnTo>
                <a:lnTo>
                  <a:pt x="3751058" y="558202"/>
                </a:lnTo>
                <a:lnTo>
                  <a:pt x="3717227" y="562359"/>
                </a:lnTo>
                <a:lnTo>
                  <a:pt x="3665427" y="545595"/>
                </a:lnTo>
                <a:lnTo>
                  <a:pt x="3655553" y="570129"/>
                </a:lnTo>
                <a:lnTo>
                  <a:pt x="3648737" y="597384"/>
                </a:lnTo>
                <a:lnTo>
                  <a:pt x="3648045" y="625708"/>
                </a:lnTo>
                <a:lnTo>
                  <a:pt x="3655009" y="677089"/>
                </a:lnTo>
                <a:lnTo>
                  <a:pt x="3676474" y="779368"/>
                </a:lnTo>
                <a:lnTo>
                  <a:pt x="3679605" y="819210"/>
                </a:lnTo>
                <a:lnTo>
                  <a:pt x="3699081" y="859251"/>
                </a:lnTo>
                <a:lnTo>
                  <a:pt x="3757571" y="942274"/>
                </a:lnTo>
                <a:lnTo>
                  <a:pt x="3765770" y="971331"/>
                </a:lnTo>
                <a:lnTo>
                  <a:pt x="3789151" y="1098710"/>
                </a:lnTo>
                <a:lnTo>
                  <a:pt x="3782272" y="1180916"/>
                </a:lnTo>
                <a:lnTo>
                  <a:pt x="3780921" y="1238925"/>
                </a:lnTo>
                <a:lnTo>
                  <a:pt x="3790345" y="1264882"/>
                </a:lnTo>
                <a:lnTo>
                  <a:pt x="3803789" y="1284641"/>
                </a:lnTo>
                <a:lnTo>
                  <a:pt x="3813601" y="1332880"/>
                </a:lnTo>
                <a:lnTo>
                  <a:pt x="3821443" y="1413925"/>
                </a:lnTo>
                <a:lnTo>
                  <a:pt x="3877379" y="1690147"/>
                </a:lnTo>
                <a:lnTo>
                  <a:pt x="3889630" y="1790186"/>
                </a:lnTo>
                <a:lnTo>
                  <a:pt x="3886091" y="1878037"/>
                </a:lnTo>
                <a:lnTo>
                  <a:pt x="3865861" y="1940527"/>
                </a:lnTo>
                <a:lnTo>
                  <a:pt x="3794711" y="2036702"/>
                </a:lnTo>
                <a:lnTo>
                  <a:pt x="3768251" y="2059591"/>
                </a:lnTo>
                <a:lnTo>
                  <a:pt x="3757592" y="2075308"/>
                </a:lnTo>
                <a:lnTo>
                  <a:pt x="3759445" y="2098920"/>
                </a:lnTo>
                <a:lnTo>
                  <a:pt x="3739414" y="2107862"/>
                </a:lnTo>
                <a:lnTo>
                  <a:pt x="3714295" y="2127715"/>
                </a:lnTo>
                <a:lnTo>
                  <a:pt x="3694044" y="2154520"/>
                </a:lnTo>
                <a:lnTo>
                  <a:pt x="3686264" y="2186320"/>
                </a:lnTo>
                <a:lnTo>
                  <a:pt x="3533630" y="2303793"/>
                </a:lnTo>
                <a:lnTo>
                  <a:pt x="3488909" y="2320620"/>
                </a:lnTo>
                <a:lnTo>
                  <a:pt x="3474428" y="2344075"/>
                </a:lnTo>
                <a:lnTo>
                  <a:pt x="3461978" y="2374775"/>
                </a:lnTo>
                <a:lnTo>
                  <a:pt x="3443769" y="2407329"/>
                </a:lnTo>
                <a:lnTo>
                  <a:pt x="3402503" y="2449213"/>
                </a:lnTo>
                <a:lnTo>
                  <a:pt x="3304538" y="2507379"/>
                </a:lnTo>
                <a:lnTo>
                  <a:pt x="3107706" y="2571890"/>
                </a:lnTo>
                <a:lnTo>
                  <a:pt x="3033279" y="2570340"/>
                </a:lnTo>
                <a:lnTo>
                  <a:pt x="2977343" y="2556906"/>
                </a:lnTo>
                <a:lnTo>
                  <a:pt x="2958360" y="2542069"/>
                </a:lnTo>
                <a:lnTo>
                  <a:pt x="2894163" y="2462500"/>
                </a:lnTo>
                <a:lnTo>
                  <a:pt x="2878446" y="2451883"/>
                </a:lnTo>
                <a:lnTo>
                  <a:pt x="2776627" y="2440564"/>
                </a:lnTo>
                <a:lnTo>
                  <a:pt x="2676065" y="2408355"/>
                </a:lnTo>
                <a:lnTo>
                  <a:pt x="2614936" y="2347834"/>
                </a:lnTo>
                <a:lnTo>
                  <a:pt x="2593470" y="2340619"/>
                </a:lnTo>
                <a:lnTo>
                  <a:pt x="2576214" y="2328609"/>
                </a:lnTo>
                <a:lnTo>
                  <a:pt x="2561796" y="2295615"/>
                </a:lnTo>
                <a:lnTo>
                  <a:pt x="2513556" y="2097443"/>
                </a:lnTo>
                <a:lnTo>
                  <a:pt x="2501693" y="2079078"/>
                </a:lnTo>
                <a:lnTo>
                  <a:pt x="2482584" y="2062795"/>
                </a:lnTo>
                <a:lnTo>
                  <a:pt x="2469055" y="2023739"/>
                </a:lnTo>
                <a:lnTo>
                  <a:pt x="2454249" y="1947678"/>
                </a:lnTo>
                <a:lnTo>
                  <a:pt x="2441967" y="1905585"/>
                </a:lnTo>
                <a:lnTo>
                  <a:pt x="2427318" y="1871126"/>
                </a:lnTo>
                <a:lnTo>
                  <a:pt x="2391466" y="1810112"/>
                </a:lnTo>
                <a:lnTo>
                  <a:pt x="2383749" y="1788416"/>
                </a:lnTo>
                <a:lnTo>
                  <a:pt x="2382000" y="1766260"/>
                </a:lnTo>
                <a:lnTo>
                  <a:pt x="2377791" y="1750260"/>
                </a:lnTo>
                <a:lnTo>
                  <a:pt x="2362441" y="1744041"/>
                </a:lnTo>
                <a:lnTo>
                  <a:pt x="2321971" y="1738324"/>
                </a:lnTo>
                <a:lnTo>
                  <a:pt x="2257187" y="1707790"/>
                </a:lnTo>
                <a:lnTo>
                  <a:pt x="2156196" y="1632609"/>
                </a:lnTo>
                <a:lnTo>
                  <a:pt x="2063727" y="1532906"/>
                </a:lnTo>
                <a:lnTo>
                  <a:pt x="1784542" y="1324765"/>
                </a:lnTo>
                <a:lnTo>
                  <a:pt x="1711937" y="1232454"/>
                </a:lnTo>
                <a:lnTo>
                  <a:pt x="1697550" y="1200947"/>
                </a:lnTo>
                <a:lnTo>
                  <a:pt x="1689686" y="1156959"/>
                </a:lnTo>
                <a:lnTo>
                  <a:pt x="1686985" y="1066606"/>
                </a:lnTo>
                <a:lnTo>
                  <a:pt x="1690733" y="983163"/>
                </a:lnTo>
                <a:lnTo>
                  <a:pt x="1695424" y="966462"/>
                </a:lnTo>
                <a:lnTo>
                  <a:pt x="1700827" y="960096"/>
                </a:lnTo>
                <a:lnTo>
                  <a:pt x="1700597" y="957164"/>
                </a:lnTo>
                <a:lnTo>
                  <a:pt x="1688178" y="950704"/>
                </a:lnTo>
                <a:lnTo>
                  <a:pt x="1671854" y="949039"/>
                </a:lnTo>
                <a:lnTo>
                  <a:pt x="1655949" y="956201"/>
                </a:lnTo>
                <a:lnTo>
                  <a:pt x="1642012" y="966200"/>
                </a:lnTo>
                <a:lnTo>
                  <a:pt x="1629039" y="971698"/>
                </a:lnTo>
                <a:lnTo>
                  <a:pt x="1602527" y="975226"/>
                </a:lnTo>
                <a:lnTo>
                  <a:pt x="1553649" y="995446"/>
                </a:lnTo>
                <a:lnTo>
                  <a:pt x="1008566" y="1351686"/>
                </a:lnTo>
                <a:lnTo>
                  <a:pt x="959646" y="1371874"/>
                </a:lnTo>
                <a:lnTo>
                  <a:pt x="743809" y="1403716"/>
                </a:lnTo>
                <a:lnTo>
                  <a:pt x="695727" y="1434218"/>
                </a:lnTo>
                <a:lnTo>
                  <a:pt x="663487" y="1476824"/>
                </a:lnTo>
                <a:lnTo>
                  <a:pt x="553595" y="1740857"/>
                </a:lnTo>
                <a:lnTo>
                  <a:pt x="478330" y="1859629"/>
                </a:lnTo>
                <a:lnTo>
                  <a:pt x="443180" y="1979761"/>
                </a:lnTo>
                <a:lnTo>
                  <a:pt x="428353" y="1998724"/>
                </a:lnTo>
                <a:lnTo>
                  <a:pt x="410123" y="2012032"/>
                </a:lnTo>
                <a:lnTo>
                  <a:pt x="393150" y="2043068"/>
                </a:lnTo>
                <a:lnTo>
                  <a:pt x="381401" y="2082617"/>
                </a:lnTo>
                <a:lnTo>
                  <a:pt x="377087" y="2121506"/>
                </a:lnTo>
                <a:lnTo>
                  <a:pt x="377800" y="2167525"/>
                </a:lnTo>
                <a:lnTo>
                  <a:pt x="391841" y="2309008"/>
                </a:lnTo>
                <a:lnTo>
                  <a:pt x="390459" y="2328379"/>
                </a:lnTo>
                <a:lnTo>
                  <a:pt x="382511" y="2360200"/>
                </a:lnTo>
                <a:lnTo>
                  <a:pt x="381433" y="2384042"/>
                </a:lnTo>
                <a:lnTo>
                  <a:pt x="399286" y="2440543"/>
                </a:lnTo>
                <a:lnTo>
                  <a:pt x="404029" y="2463924"/>
                </a:lnTo>
                <a:lnTo>
                  <a:pt x="409558" y="2552581"/>
                </a:lnTo>
                <a:lnTo>
                  <a:pt x="400825" y="2630474"/>
                </a:lnTo>
                <a:lnTo>
                  <a:pt x="383600" y="2694211"/>
                </a:lnTo>
                <a:lnTo>
                  <a:pt x="360271" y="2737623"/>
                </a:lnTo>
                <a:lnTo>
                  <a:pt x="294587" y="2808113"/>
                </a:lnTo>
                <a:lnTo>
                  <a:pt x="280504" y="2818144"/>
                </a:lnTo>
                <a:lnTo>
                  <a:pt x="269719" y="2832384"/>
                </a:lnTo>
                <a:lnTo>
                  <a:pt x="232097" y="2902131"/>
                </a:lnTo>
                <a:lnTo>
                  <a:pt x="213229" y="2925921"/>
                </a:lnTo>
                <a:lnTo>
                  <a:pt x="138728" y="2979301"/>
                </a:lnTo>
                <a:lnTo>
                  <a:pt x="128362" y="2999385"/>
                </a:lnTo>
                <a:lnTo>
                  <a:pt x="37559" y="3071885"/>
                </a:lnTo>
                <a:lnTo>
                  <a:pt x="25800" y="3109978"/>
                </a:lnTo>
                <a:lnTo>
                  <a:pt x="30198" y="3146762"/>
                </a:lnTo>
                <a:lnTo>
                  <a:pt x="41977" y="3184405"/>
                </a:lnTo>
                <a:lnTo>
                  <a:pt x="49757" y="3226906"/>
                </a:lnTo>
                <a:lnTo>
                  <a:pt x="56846" y="3410419"/>
                </a:lnTo>
                <a:lnTo>
                  <a:pt x="47537" y="3480972"/>
                </a:lnTo>
                <a:lnTo>
                  <a:pt x="15790" y="3606696"/>
                </a:lnTo>
                <a:lnTo>
                  <a:pt x="10921" y="3694704"/>
                </a:lnTo>
                <a:lnTo>
                  <a:pt x="5612" y="3704033"/>
                </a:lnTo>
                <a:lnTo>
                  <a:pt x="3423" y="3713122"/>
                </a:lnTo>
                <a:lnTo>
                  <a:pt x="9769" y="3736409"/>
                </a:lnTo>
                <a:lnTo>
                  <a:pt x="18355" y="3752021"/>
                </a:lnTo>
                <a:lnTo>
                  <a:pt x="27517" y="3755812"/>
                </a:lnTo>
                <a:lnTo>
                  <a:pt x="22575" y="3768021"/>
                </a:lnTo>
                <a:close/>
              </a:path>
            </a:pathLst>
          </a:custGeom>
          <a:ln w="136121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51392"/>
            <a:ext cx="20104099" cy="3057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48066" y="3866380"/>
            <a:ext cx="5979795" cy="5493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245" marR="1675130" indent="-296545">
              <a:lnSpc>
                <a:spcPts val="3790"/>
              </a:lnSpc>
              <a:buClr>
                <a:srgbClr val="231F20"/>
              </a:buClr>
              <a:buFont typeface="Arial"/>
              <a:buChar char="•"/>
              <a:tabLst>
                <a:tab pos="275590" algn="l"/>
              </a:tabLst>
            </a:pP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Dat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demokratizācija (dat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pieejamība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endParaRPr sz="3500">
              <a:latin typeface="Arial"/>
              <a:cs typeface="Arial"/>
            </a:endParaRPr>
          </a:p>
          <a:p>
            <a:pPr marL="309245">
              <a:lnSpc>
                <a:spcPts val="3729"/>
              </a:lnSpc>
            </a:pP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izmantošana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veicināšana);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4100">
              <a:latin typeface="Times New Roman"/>
              <a:cs typeface="Times New Roman"/>
            </a:endParaRPr>
          </a:p>
          <a:p>
            <a:pPr marL="309245" marR="5080" indent="-296545">
              <a:lnSpc>
                <a:spcPts val="3790"/>
              </a:lnSpc>
              <a:buClr>
                <a:srgbClr val="231F20"/>
              </a:buClr>
              <a:buFont typeface="Arial"/>
              <a:buChar char="•"/>
              <a:tabLst>
                <a:tab pos="275590" algn="l"/>
              </a:tabLst>
            </a:pP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Dato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balstīt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sabiedrības iesaist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publiskā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pārvaldības procesos;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Clr>
                <a:srgbClr val="231F2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09245" marR="113664" indent="-296545">
              <a:lnSpc>
                <a:spcPts val="3790"/>
              </a:lnSpc>
              <a:buClr>
                <a:srgbClr val="231F20"/>
              </a:buClr>
              <a:buFont typeface="Arial"/>
              <a:buChar char="•"/>
              <a:tabLst>
                <a:tab pos="275590" algn="l"/>
              </a:tabLst>
            </a:pP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Dato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tehnoloģijā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balstītu inovācij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attīstīb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35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35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500" spc="-75" dirty="0">
                <a:solidFill>
                  <a:srgbClr val="231F20"/>
                </a:solidFill>
                <a:latin typeface="Arial"/>
                <a:cs typeface="Arial"/>
              </a:rPr>
              <a:t>to komercializācija.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4370">
              <a:lnSpc>
                <a:spcPts val="7975"/>
              </a:lnSpc>
            </a:pPr>
            <a:r>
              <a:rPr dirty="0"/>
              <a:t>Datos</a:t>
            </a:r>
            <a:r>
              <a:rPr spc="5" dirty="0"/>
              <a:t> </a:t>
            </a:r>
            <a:r>
              <a:rPr dirty="0"/>
              <a:t>balstītas</a:t>
            </a:r>
            <a:r>
              <a:rPr spc="5" dirty="0"/>
              <a:t> </a:t>
            </a:r>
            <a:r>
              <a:rPr dirty="0"/>
              <a:t>sabiedrības</a:t>
            </a:r>
          </a:p>
          <a:p>
            <a:pPr marL="8641080">
              <a:lnSpc>
                <a:spcPts val="7905"/>
              </a:lnSpc>
            </a:pPr>
            <a:r>
              <a:rPr dirty="0"/>
              <a:t>un</a:t>
            </a:r>
            <a:r>
              <a:rPr spc="5" dirty="0"/>
              <a:t> </a:t>
            </a:r>
            <a:r>
              <a:rPr dirty="0"/>
              <a:t>valsts</a:t>
            </a:r>
            <a:r>
              <a:rPr spc="5" dirty="0"/>
              <a:t> </a:t>
            </a:r>
            <a:r>
              <a:rPr dirty="0"/>
              <a:t>attīstība</a:t>
            </a:r>
          </a:p>
        </p:txBody>
      </p:sp>
      <p:sp>
        <p:nvSpPr>
          <p:cNvPr id="6" name="object 6"/>
          <p:cNvSpPr/>
          <p:nvPr/>
        </p:nvSpPr>
        <p:spPr>
          <a:xfrm>
            <a:off x="1857902" y="3418690"/>
            <a:ext cx="8528050" cy="5046980"/>
          </a:xfrm>
          <a:custGeom>
            <a:avLst/>
            <a:gdLst/>
            <a:ahLst/>
            <a:cxnLst/>
            <a:rect l="l" t="t" r="r" b="b"/>
            <a:pathLst>
              <a:path w="8528050" h="5046980">
                <a:moveTo>
                  <a:pt x="8129663" y="4135999"/>
                </a:moveTo>
                <a:lnTo>
                  <a:pt x="5545914" y="4135999"/>
                </a:lnTo>
                <a:lnTo>
                  <a:pt x="5556186" y="4156941"/>
                </a:lnTo>
                <a:lnTo>
                  <a:pt x="5584028" y="4219766"/>
                </a:lnTo>
                <a:lnTo>
                  <a:pt x="5595955" y="4240708"/>
                </a:lnTo>
                <a:lnTo>
                  <a:pt x="5611923" y="4261650"/>
                </a:lnTo>
                <a:lnTo>
                  <a:pt x="5683481" y="4303533"/>
                </a:lnTo>
                <a:lnTo>
                  <a:pt x="5818503" y="4429184"/>
                </a:lnTo>
                <a:lnTo>
                  <a:pt x="5998812" y="4533893"/>
                </a:lnTo>
                <a:lnTo>
                  <a:pt x="6077636" y="4607189"/>
                </a:lnTo>
                <a:lnTo>
                  <a:pt x="6202167" y="4701427"/>
                </a:lnTo>
                <a:lnTo>
                  <a:pt x="6235307" y="4743311"/>
                </a:lnTo>
                <a:lnTo>
                  <a:pt x="6268353" y="4806136"/>
                </a:lnTo>
                <a:lnTo>
                  <a:pt x="6339168" y="4910845"/>
                </a:lnTo>
                <a:lnTo>
                  <a:pt x="6417333" y="4963199"/>
                </a:lnTo>
                <a:lnTo>
                  <a:pt x="6585956" y="5036495"/>
                </a:lnTo>
                <a:lnTo>
                  <a:pt x="6655902" y="5046966"/>
                </a:lnTo>
                <a:lnTo>
                  <a:pt x="6722779" y="5046966"/>
                </a:lnTo>
                <a:lnTo>
                  <a:pt x="6744286" y="5005083"/>
                </a:lnTo>
                <a:lnTo>
                  <a:pt x="6771123" y="4984141"/>
                </a:lnTo>
                <a:lnTo>
                  <a:pt x="6929005" y="4984141"/>
                </a:lnTo>
                <a:lnTo>
                  <a:pt x="6983337" y="4952728"/>
                </a:lnTo>
                <a:lnTo>
                  <a:pt x="7004823" y="4921316"/>
                </a:lnTo>
                <a:lnTo>
                  <a:pt x="7062832" y="4785194"/>
                </a:lnTo>
                <a:lnTo>
                  <a:pt x="7124243" y="4701427"/>
                </a:lnTo>
                <a:lnTo>
                  <a:pt x="7150892" y="4680485"/>
                </a:lnTo>
                <a:lnTo>
                  <a:pt x="7301348" y="4649073"/>
                </a:lnTo>
                <a:lnTo>
                  <a:pt x="7575465" y="4649073"/>
                </a:lnTo>
                <a:lnTo>
                  <a:pt x="7582606" y="4638602"/>
                </a:lnTo>
                <a:lnTo>
                  <a:pt x="7884749" y="4638602"/>
                </a:lnTo>
                <a:lnTo>
                  <a:pt x="7888168" y="4617660"/>
                </a:lnTo>
                <a:lnTo>
                  <a:pt x="7889141" y="4512951"/>
                </a:lnTo>
                <a:lnTo>
                  <a:pt x="7914355" y="4418713"/>
                </a:lnTo>
                <a:lnTo>
                  <a:pt x="8024834" y="4334946"/>
                </a:lnTo>
                <a:lnTo>
                  <a:pt x="8057995" y="4261650"/>
                </a:lnTo>
                <a:lnTo>
                  <a:pt x="8058393" y="4209295"/>
                </a:lnTo>
                <a:lnTo>
                  <a:pt x="8092245" y="4167412"/>
                </a:lnTo>
                <a:lnTo>
                  <a:pt x="8129663" y="4135999"/>
                </a:lnTo>
                <a:close/>
              </a:path>
              <a:path w="8528050" h="5046980">
                <a:moveTo>
                  <a:pt x="6929005" y="4984141"/>
                </a:moveTo>
                <a:lnTo>
                  <a:pt x="6802305" y="4984141"/>
                </a:lnTo>
                <a:lnTo>
                  <a:pt x="6866283" y="5005083"/>
                </a:lnTo>
                <a:lnTo>
                  <a:pt x="6892784" y="5005083"/>
                </a:lnTo>
                <a:lnTo>
                  <a:pt x="6929005" y="4984141"/>
                </a:lnTo>
                <a:close/>
              </a:path>
              <a:path w="8528050" h="5046980">
                <a:moveTo>
                  <a:pt x="7575465" y="4649073"/>
                </a:moveTo>
                <a:lnTo>
                  <a:pt x="7349189" y="4649073"/>
                </a:lnTo>
                <a:lnTo>
                  <a:pt x="7375471" y="4670014"/>
                </a:lnTo>
                <a:lnTo>
                  <a:pt x="7454233" y="4722369"/>
                </a:lnTo>
                <a:lnTo>
                  <a:pt x="7488086" y="4743311"/>
                </a:lnTo>
                <a:lnTo>
                  <a:pt x="7510776" y="4722369"/>
                </a:lnTo>
                <a:lnTo>
                  <a:pt x="7561183" y="4670014"/>
                </a:lnTo>
                <a:lnTo>
                  <a:pt x="7575465" y="4649073"/>
                </a:lnTo>
                <a:close/>
              </a:path>
              <a:path w="8528050" h="5046980">
                <a:moveTo>
                  <a:pt x="1700597" y="952850"/>
                </a:moveTo>
                <a:lnTo>
                  <a:pt x="1655949" y="952850"/>
                </a:lnTo>
                <a:lnTo>
                  <a:pt x="1642012" y="963321"/>
                </a:lnTo>
                <a:lnTo>
                  <a:pt x="1629039" y="973792"/>
                </a:lnTo>
                <a:lnTo>
                  <a:pt x="1602527" y="973792"/>
                </a:lnTo>
                <a:lnTo>
                  <a:pt x="1553649" y="994734"/>
                </a:lnTo>
                <a:lnTo>
                  <a:pt x="1008566" y="1350744"/>
                </a:lnTo>
                <a:lnTo>
                  <a:pt x="959646" y="1371685"/>
                </a:lnTo>
                <a:lnTo>
                  <a:pt x="743809" y="1403098"/>
                </a:lnTo>
                <a:lnTo>
                  <a:pt x="695727" y="1434511"/>
                </a:lnTo>
                <a:lnTo>
                  <a:pt x="663487" y="1476394"/>
                </a:lnTo>
                <a:lnTo>
                  <a:pt x="553595" y="1738166"/>
                </a:lnTo>
                <a:lnTo>
                  <a:pt x="478330" y="1863817"/>
                </a:lnTo>
                <a:lnTo>
                  <a:pt x="443180" y="1978997"/>
                </a:lnTo>
                <a:lnTo>
                  <a:pt x="428353" y="1999939"/>
                </a:lnTo>
                <a:lnTo>
                  <a:pt x="410123" y="2010409"/>
                </a:lnTo>
                <a:lnTo>
                  <a:pt x="393150" y="2041822"/>
                </a:lnTo>
                <a:lnTo>
                  <a:pt x="381401" y="2083706"/>
                </a:lnTo>
                <a:lnTo>
                  <a:pt x="377087" y="2125589"/>
                </a:lnTo>
                <a:lnTo>
                  <a:pt x="377800" y="2167473"/>
                </a:lnTo>
                <a:lnTo>
                  <a:pt x="391841" y="2314065"/>
                </a:lnTo>
                <a:lnTo>
                  <a:pt x="390459" y="2324536"/>
                </a:lnTo>
                <a:lnTo>
                  <a:pt x="382511" y="2355949"/>
                </a:lnTo>
                <a:lnTo>
                  <a:pt x="381433" y="2387361"/>
                </a:lnTo>
                <a:lnTo>
                  <a:pt x="399286" y="2439716"/>
                </a:lnTo>
                <a:lnTo>
                  <a:pt x="404029" y="2460658"/>
                </a:lnTo>
                <a:lnTo>
                  <a:pt x="409558" y="2554896"/>
                </a:lnTo>
                <a:lnTo>
                  <a:pt x="400825" y="2628192"/>
                </a:lnTo>
                <a:lnTo>
                  <a:pt x="383600" y="2691017"/>
                </a:lnTo>
                <a:lnTo>
                  <a:pt x="360271" y="2732901"/>
                </a:lnTo>
                <a:lnTo>
                  <a:pt x="294587" y="2806197"/>
                </a:lnTo>
                <a:lnTo>
                  <a:pt x="280504" y="2816668"/>
                </a:lnTo>
                <a:lnTo>
                  <a:pt x="269719" y="2827139"/>
                </a:lnTo>
                <a:lnTo>
                  <a:pt x="232097" y="2900435"/>
                </a:lnTo>
                <a:lnTo>
                  <a:pt x="213229" y="2921377"/>
                </a:lnTo>
                <a:lnTo>
                  <a:pt x="138728" y="2984202"/>
                </a:lnTo>
                <a:lnTo>
                  <a:pt x="128362" y="2994673"/>
                </a:lnTo>
                <a:lnTo>
                  <a:pt x="37559" y="3067969"/>
                </a:lnTo>
                <a:lnTo>
                  <a:pt x="25800" y="3109852"/>
                </a:lnTo>
                <a:lnTo>
                  <a:pt x="30198" y="3151736"/>
                </a:lnTo>
                <a:lnTo>
                  <a:pt x="41977" y="3183149"/>
                </a:lnTo>
                <a:lnTo>
                  <a:pt x="49757" y="3225032"/>
                </a:lnTo>
                <a:lnTo>
                  <a:pt x="56846" y="3413508"/>
                </a:lnTo>
                <a:lnTo>
                  <a:pt x="47537" y="3476333"/>
                </a:lnTo>
                <a:lnTo>
                  <a:pt x="15790" y="3601984"/>
                </a:lnTo>
                <a:lnTo>
                  <a:pt x="10921" y="3696222"/>
                </a:lnTo>
                <a:lnTo>
                  <a:pt x="5612" y="3706693"/>
                </a:lnTo>
                <a:lnTo>
                  <a:pt x="3423" y="3717164"/>
                </a:lnTo>
                <a:lnTo>
                  <a:pt x="9769" y="3738106"/>
                </a:lnTo>
                <a:lnTo>
                  <a:pt x="18355" y="3748576"/>
                </a:lnTo>
                <a:lnTo>
                  <a:pt x="27517" y="3759047"/>
                </a:lnTo>
                <a:lnTo>
                  <a:pt x="22575" y="3769518"/>
                </a:lnTo>
                <a:lnTo>
                  <a:pt x="16763" y="3790460"/>
                </a:lnTo>
                <a:lnTo>
                  <a:pt x="22721" y="3821873"/>
                </a:lnTo>
                <a:lnTo>
                  <a:pt x="34271" y="3863756"/>
                </a:lnTo>
                <a:lnTo>
                  <a:pt x="30187" y="3884698"/>
                </a:lnTo>
                <a:lnTo>
                  <a:pt x="33444" y="3926582"/>
                </a:lnTo>
                <a:lnTo>
                  <a:pt x="32365" y="3947523"/>
                </a:lnTo>
                <a:lnTo>
                  <a:pt x="27999" y="3968465"/>
                </a:lnTo>
                <a:lnTo>
                  <a:pt x="21821" y="3989407"/>
                </a:lnTo>
                <a:lnTo>
                  <a:pt x="7800" y="4010349"/>
                </a:lnTo>
                <a:lnTo>
                  <a:pt x="0" y="4052232"/>
                </a:lnTo>
                <a:lnTo>
                  <a:pt x="324" y="4094116"/>
                </a:lnTo>
                <a:lnTo>
                  <a:pt x="6628" y="4135999"/>
                </a:lnTo>
                <a:lnTo>
                  <a:pt x="24931" y="4209295"/>
                </a:lnTo>
                <a:lnTo>
                  <a:pt x="27936" y="4230237"/>
                </a:lnTo>
                <a:lnTo>
                  <a:pt x="29674" y="4251179"/>
                </a:lnTo>
                <a:lnTo>
                  <a:pt x="28595" y="4282592"/>
                </a:lnTo>
                <a:lnTo>
                  <a:pt x="21496" y="4324475"/>
                </a:lnTo>
                <a:lnTo>
                  <a:pt x="19601" y="4334946"/>
                </a:lnTo>
                <a:lnTo>
                  <a:pt x="27716" y="4376830"/>
                </a:lnTo>
                <a:lnTo>
                  <a:pt x="43035" y="4429184"/>
                </a:lnTo>
                <a:lnTo>
                  <a:pt x="106666" y="4554835"/>
                </a:lnTo>
                <a:lnTo>
                  <a:pt x="128393" y="4617660"/>
                </a:lnTo>
                <a:lnTo>
                  <a:pt x="146257" y="4701427"/>
                </a:lnTo>
                <a:lnTo>
                  <a:pt x="146958" y="4711898"/>
                </a:lnTo>
                <a:lnTo>
                  <a:pt x="190465" y="4690956"/>
                </a:lnTo>
                <a:lnTo>
                  <a:pt x="259782" y="4690956"/>
                </a:lnTo>
                <a:lnTo>
                  <a:pt x="305959" y="4670014"/>
                </a:lnTo>
                <a:lnTo>
                  <a:pt x="320534" y="4628131"/>
                </a:lnTo>
                <a:lnTo>
                  <a:pt x="324911" y="4575776"/>
                </a:lnTo>
                <a:lnTo>
                  <a:pt x="340188" y="4502480"/>
                </a:lnTo>
                <a:lnTo>
                  <a:pt x="366135" y="4450126"/>
                </a:lnTo>
                <a:lnTo>
                  <a:pt x="403882" y="4408242"/>
                </a:lnTo>
                <a:lnTo>
                  <a:pt x="445169" y="4366359"/>
                </a:lnTo>
                <a:lnTo>
                  <a:pt x="524507" y="4334946"/>
                </a:lnTo>
                <a:lnTo>
                  <a:pt x="541857" y="4324475"/>
                </a:lnTo>
                <a:lnTo>
                  <a:pt x="695633" y="4188354"/>
                </a:lnTo>
                <a:lnTo>
                  <a:pt x="738071" y="4156941"/>
                </a:lnTo>
                <a:lnTo>
                  <a:pt x="841126" y="4146470"/>
                </a:lnTo>
                <a:lnTo>
                  <a:pt x="1304347" y="3884698"/>
                </a:lnTo>
                <a:lnTo>
                  <a:pt x="2167358" y="3884698"/>
                </a:lnTo>
                <a:lnTo>
                  <a:pt x="2241293" y="3821873"/>
                </a:lnTo>
                <a:lnTo>
                  <a:pt x="2281982" y="3811402"/>
                </a:lnTo>
                <a:lnTo>
                  <a:pt x="4280240" y="3811402"/>
                </a:lnTo>
                <a:lnTo>
                  <a:pt x="4306601" y="3769518"/>
                </a:lnTo>
                <a:lnTo>
                  <a:pt x="4349469" y="3727635"/>
                </a:lnTo>
                <a:lnTo>
                  <a:pt x="4493287" y="3654338"/>
                </a:lnTo>
                <a:lnTo>
                  <a:pt x="4505108" y="3643868"/>
                </a:lnTo>
                <a:lnTo>
                  <a:pt x="4545652" y="3643868"/>
                </a:lnTo>
                <a:lnTo>
                  <a:pt x="4548636" y="3633397"/>
                </a:lnTo>
                <a:lnTo>
                  <a:pt x="4548207" y="3612455"/>
                </a:lnTo>
                <a:lnTo>
                  <a:pt x="4550877" y="3591513"/>
                </a:lnTo>
                <a:lnTo>
                  <a:pt x="4565934" y="3570571"/>
                </a:lnTo>
                <a:lnTo>
                  <a:pt x="8504056" y="3570571"/>
                </a:lnTo>
                <a:lnTo>
                  <a:pt x="8463511" y="3476333"/>
                </a:lnTo>
                <a:lnTo>
                  <a:pt x="8451240" y="3434450"/>
                </a:lnTo>
                <a:lnTo>
                  <a:pt x="8444496" y="3382095"/>
                </a:lnTo>
                <a:lnTo>
                  <a:pt x="8443146" y="3308799"/>
                </a:lnTo>
                <a:lnTo>
                  <a:pt x="8436947" y="3287858"/>
                </a:lnTo>
                <a:lnTo>
                  <a:pt x="8426654" y="3266916"/>
                </a:lnTo>
                <a:lnTo>
                  <a:pt x="8358572" y="3193620"/>
                </a:lnTo>
                <a:lnTo>
                  <a:pt x="8348101" y="3172678"/>
                </a:lnTo>
                <a:lnTo>
                  <a:pt x="8342122" y="3151736"/>
                </a:lnTo>
                <a:lnTo>
                  <a:pt x="8347484" y="3130794"/>
                </a:lnTo>
                <a:lnTo>
                  <a:pt x="8376195" y="3099382"/>
                </a:lnTo>
                <a:lnTo>
                  <a:pt x="8382153" y="3078440"/>
                </a:lnTo>
                <a:lnTo>
                  <a:pt x="8372708" y="3057498"/>
                </a:lnTo>
                <a:lnTo>
                  <a:pt x="8350782" y="3036556"/>
                </a:lnTo>
                <a:lnTo>
                  <a:pt x="8252733" y="3005144"/>
                </a:lnTo>
                <a:lnTo>
                  <a:pt x="8230231" y="2984202"/>
                </a:lnTo>
                <a:lnTo>
                  <a:pt x="8211331" y="2942318"/>
                </a:lnTo>
                <a:lnTo>
                  <a:pt x="8201687" y="2900435"/>
                </a:lnTo>
                <a:lnTo>
                  <a:pt x="8192713" y="2806197"/>
                </a:lnTo>
                <a:lnTo>
                  <a:pt x="8178054" y="2774784"/>
                </a:lnTo>
                <a:lnTo>
                  <a:pt x="8056393" y="2691017"/>
                </a:lnTo>
                <a:lnTo>
                  <a:pt x="8032844" y="2659604"/>
                </a:lnTo>
                <a:lnTo>
                  <a:pt x="8041870" y="2628192"/>
                </a:lnTo>
                <a:lnTo>
                  <a:pt x="8066037" y="2575837"/>
                </a:lnTo>
                <a:lnTo>
                  <a:pt x="3107706" y="2575837"/>
                </a:lnTo>
                <a:lnTo>
                  <a:pt x="3033279" y="2565366"/>
                </a:lnTo>
                <a:lnTo>
                  <a:pt x="2977343" y="2554896"/>
                </a:lnTo>
                <a:lnTo>
                  <a:pt x="2958360" y="2544425"/>
                </a:lnTo>
                <a:lnTo>
                  <a:pt x="2894163" y="2460658"/>
                </a:lnTo>
                <a:lnTo>
                  <a:pt x="2878446" y="2450187"/>
                </a:lnTo>
                <a:lnTo>
                  <a:pt x="2776627" y="2439716"/>
                </a:lnTo>
                <a:lnTo>
                  <a:pt x="2676065" y="2408303"/>
                </a:lnTo>
                <a:lnTo>
                  <a:pt x="2614936" y="2345478"/>
                </a:lnTo>
                <a:lnTo>
                  <a:pt x="2593470" y="2345478"/>
                </a:lnTo>
                <a:lnTo>
                  <a:pt x="2576214" y="2324536"/>
                </a:lnTo>
                <a:lnTo>
                  <a:pt x="2561796" y="2293123"/>
                </a:lnTo>
                <a:lnTo>
                  <a:pt x="2513556" y="2094177"/>
                </a:lnTo>
                <a:lnTo>
                  <a:pt x="2501693" y="2083706"/>
                </a:lnTo>
                <a:lnTo>
                  <a:pt x="2482584" y="2062764"/>
                </a:lnTo>
                <a:lnTo>
                  <a:pt x="2469055" y="2020880"/>
                </a:lnTo>
                <a:lnTo>
                  <a:pt x="2454249" y="1947584"/>
                </a:lnTo>
                <a:lnTo>
                  <a:pt x="2441967" y="1905701"/>
                </a:lnTo>
                <a:lnTo>
                  <a:pt x="2427318" y="1874288"/>
                </a:lnTo>
                <a:lnTo>
                  <a:pt x="2391466" y="1811463"/>
                </a:lnTo>
                <a:lnTo>
                  <a:pt x="2383749" y="1790521"/>
                </a:lnTo>
                <a:lnTo>
                  <a:pt x="2382000" y="1769579"/>
                </a:lnTo>
                <a:lnTo>
                  <a:pt x="2377791" y="1748637"/>
                </a:lnTo>
                <a:lnTo>
                  <a:pt x="2362441" y="1748637"/>
                </a:lnTo>
                <a:lnTo>
                  <a:pt x="2321971" y="1738166"/>
                </a:lnTo>
                <a:lnTo>
                  <a:pt x="2257187" y="1706754"/>
                </a:lnTo>
                <a:lnTo>
                  <a:pt x="2156196" y="1633458"/>
                </a:lnTo>
                <a:lnTo>
                  <a:pt x="2063727" y="1528749"/>
                </a:lnTo>
                <a:lnTo>
                  <a:pt x="1784542" y="1329802"/>
                </a:lnTo>
                <a:lnTo>
                  <a:pt x="1711937" y="1235564"/>
                </a:lnTo>
                <a:lnTo>
                  <a:pt x="1697550" y="1204151"/>
                </a:lnTo>
                <a:lnTo>
                  <a:pt x="1689686" y="1151797"/>
                </a:lnTo>
                <a:lnTo>
                  <a:pt x="1686985" y="1068030"/>
                </a:lnTo>
                <a:lnTo>
                  <a:pt x="1690733" y="984263"/>
                </a:lnTo>
                <a:lnTo>
                  <a:pt x="1695424" y="963321"/>
                </a:lnTo>
                <a:lnTo>
                  <a:pt x="1700827" y="963321"/>
                </a:lnTo>
                <a:lnTo>
                  <a:pt x="1700597" y="952850"/>
                </a:lnTo>
                <a:close/>
              </a:path>
              <a:path w="8528050" h="5046980">
                <a:moveTo>
                  <a:pt x="7884749" y="4638602"/>
                </a:moveTo>
                <a:lnTo>
                  <a:pt x="7582606" y="4638602"/>
                </a:lnTo>
                <a:lnTo>
                  <a:pt x="7614878" y="4670014"/>
                </a:lnTo>
                <a:lnTo>
                  <a:pt x="7653421" y="4690956"/>
                </a:lnTo>
                <a:lnTo>
                  <a:pt x="7692718" y="4701427"/>
                </a:lnTo>
                <a:lnTo>
                  <a:pt x="7841321" y="4701427"/>
                </a:lnTo>
                <a:lnTo>
                  <a:pt x="7873498" y="4690956"/>
                </a:lnTo>
                <a:lnTo>
                  <a:pt x="7881330" y="4659543"/>
                </a:lnTo>
                <a:lnTo>
                  <a:pt x="7884749" y="4638602"/>
                </a:lnTo>
                <a:close/>
              </a:path>
              <a:path w="8528050" h="5046980">
                <a:moveTo>
                  <a:pt x="8154608" y="4115057"/>
                </a:moveTo>
                <a:lnTo>
                  <a:pt x="5379511" y="4115057"/>
                </a:lnTo>
                <a:lnTo>
                  <a:pt x="5440724" y="4135999"/>
                </a:lnTo>
                <a:lnTo>
                  <a:pt x="5461854" y="4146470"/>
                </a:lnTo>
                <a:lnTo>
                  <a:pt x="5530711" y="4135999"/>
                </a:lnTo>
                <a:lnTo>
                  <a:pt x="8129663" y="4135999"/>
                </a:lnTo>
                <a:lnTo>
                  <a:pt x="8154608" y="4115057"/>
                </a:lnTo>
                <a:close/>
              </a:path>
              <a:path w="8528050" h="5046980">
                <a:moveTo>
                  <a:pt x="8504056" y="3570571"/>
                </a:moveTo>
                <a:lnTo>
                  <a:pt x="4565934" y="3570571"/>
                </a:lnTo>
                <a:lnTo>
                  <a:pt x="4591755" y="3581042"/>
                </a:lnTo>
                <a:lnTo>
                  <a:pt x="4615189" y="3612455"/>
                </a:lnTo>
                <a:lnTo>
                  <a:pt x="4653188" y="3696222"/>
                </a:lnTo>
                <a:lnTo>
                  <a:pt x="4692830" y="3821873"/>
                </a:lnTo>
                <a:lnTo>
                  <a:pt x="4709134" y="3863756"/>
                </a:lnTo>
                <a:lnTo>
                  <a:pt x="4722693" y="3884698"/>
                </a:lnTo>
                <a:lnTo>
                  <a:pt x="4765991" y="3926582"/>
                </a:lnTo>
                <a:lnTo>
                  <a:pt x="4779362" y="3947523"/>
                </a:lnTo>
                <a:lnTo>
                  <a:pt x="4805413" y="4010349"/>
                </a:lnTo>
                <a:lnTo>
                  <a:pt x="4844302" y="4073174"/>
                </a:lnTo>
                <a:lnTo>
                  <a:pt x="4889453" y="4094116"/>
                </a:lnTo>
                <a:lnTo>
                  <a:pt x="5301021" y="4135999"/>
                </a:lnTo>
                <a:lnTo>
                  <a:pt x="5379511" y="4115057"/>
                </a:lnTo>
                <a:lnTo>
                  <a:pt x="8154608" y="4115057"/>
                </a:lnTo>
                <a:lnTo>
                  <a:pt x="8167081" y="4104587"/>
                </a:lnTo>
                <a:lnTo>
                  <a:pt x="8179614" y="4073174"/>
                </a:lnTo>
                <a:lnTo>
                  <a:pt x="8188022" y="4052232"/>
                </a:lnTo>
                <a:lnTo>
                  <a:pt x="8197980" y="4020819"/>
                </a:lnTo>
                <a:lnTo>
                  <a:pt x="8214189" y="3999878"/>
                </a:lnTo>
                <a:lnTo>
                  <a:pt x="8228419" y="3989407"/>
                </a:lnTo>
                <a:lnTo>
                  <a:pt x="8276292" y="3978936"/>
                </a:lnTo>
                <a:lnTo>
                  <a:pt x="8324427" y="3947523"/>
                </a:lnTo>
                <a:lnTo>
                  <a:pt x="8373085" y="3905640"/>
                </a:lnTo>
                <a:lnTo>
                  <a:pt x="8421754" y="3884698"/>
                </a:lnTo>
                <a:lnTo>
                  <a:pt x="8483699" y="3884698"/>
                </a:lnTo>
                <a:lnTo>
                  <a:pt x="8488778" y="3874227"/>
                </a:lnTo>
                <a:lnTo>
                  <a:pt x="8496882" y="3821873"/>
                </a:lnTo>
                <a:lnTo>
                  <a:pt x="8500264" y="3769518"/>
                </a:lnTo>
                <a:lnTo>
                  <a:pt x="8506631" y="3717164"/>
                </a:lnTo>
                <a:lnTo>
                  <a:pt x="8513855" y="3696222"/>
                </a:lnTo>
                <a:lnTo>
                  <a:pt x="8521635" y="3685751"/>
                </a:lnTo>
                <a:lnTo>
                  <a:pt x="8527761" y="3664809"/>
                </a:lnTo>
                <a:lnTo>
                  <a:pt x="8526818" y="3633397"/>
                </a:lnTo>
                <a:lnTo>
                  <a:pt x="8522075" y="3612455"/>
                </a:lnTo>
                <a:lnTo>
                  <a:pt x="8504056" y="3570571"/>
                </a:lnTo>
                <a:close/>
              </a:path>
              <a:path w="8528050" h="5046980">
                <a:moveTo>
                  <a:pt x="4280240" y="3811402"/>
                </a:moveTo>
                <a:lnTo>
                  <a:pt x="2281982" y="3811402"/>
                </a:lnTo>
                <a:lnTo>
                  <a:pt x="2322170" y="3832344"/>
                </a:lnTo>
                <a:lnTo>
                  <a:pt x="2354849" y="3895169"/>
                </a:lnTo>
                <a:lnTo>
                  <a:pt x="2404492" y="3999878"/>
                </a:lnTo>
                <a:lnTo>
                  <a:pt x="2460836" y="4031290"/>
                </a:lnTo>
                <a:lnTo>
                  <a:pt x="2518729" y="4010349"/>
                </a:lnTo>
                <a:lnTo>
                  <a:pt x="2572696" y="3947523"/>
                </a:lnTo>
                <a:lnTo>
                  <a:pt x="2560728" y="3926582"/>
                </a:lnTo>
                <a:lnTo>
                  <a:pt x="2581764" y="3905640"/>
                </a:lnTo>
                <a:lnTo>
                  <a:pt x="2715048" y="3863756"/>
                </a:lnTo>
                <a:lnTo>
                  <a:pt x="4247289" y="3863756"/>
                </a:lnTo>
                <a:lnTo>
                  <a:pt x="4280240" y="3811402"/>
                </a:lnTo>
                <a:close/>
              </a:path>
              <a:path w="8528050" h="5046980">
                <a:moveTo>
                  <a:pt x="4227519" y="3895169"/>
                </a:moveTo>
                <a:lnTo>
                  <a:pt x="3392996" y="3895169"/>
                </a:lnTo>
                <a:lnTo>
                  <a:pt x="3541201" y="3926582"/>
                </a:lnTo>
                <a:lnTo>
                  <a:pt x="3658768" y="4010349"/>
                </a:lnTo>
                <a:lnTo>
                  <a:pt x="3700400" y="4031290"/>
                </a:lnTo>
                <a:lnTo>
                  <a:pt x="3736378" y="4031290"/>
                </a:lnTo>
                <a:lnTo>
                  <a:pt x="3768387" y="4020819"/>
                </a:lnTo>
                <a:lnTo>
                  <a:pt x="3904258" y="3937052"/>
                </a:lnTo>
                <a:lnTo>
                  <a:pt x="3939230" y="3926582"/>
                </a:lnTo>
                <a:lnTo>
                  <a:pt x="4200688" y="3926582"/>
                </a:lnTo>
                <a:lnTo>
                  <a:pt x="4220929" y="3905640"/>
                </a:lnTo>
                <a:lnTo>
                  <a:pt x="4227519" y="3895169"/>
                </a:lnTo>
                <a:close/>
              </a:path>
              <a:path w="8528050" h="5046980">
                <a:moveTo>
                  <a:pt x="4200688" y="3926582"/>
                </a:moveTo>
                <a:lnTo>
                  <a:pt x="3939230" y="3926582"/>
                </a:lnTo>
                <a:lnTo>
                  <a:pt x="3978706" y="3937052"/>
                </a:lnTo>
                <a:lnTo>
                  <a:pt x="4058337" y="3989407"/>
                </a:lnTo>
                <a:lnTo>
                  <a:pt x="4097456" y="3999878"/>
                </a:lnTo>
                <a:lnTo>
                  <a:pt x="4135989" y="3978936"/>
                </a:lnTo>
                <a:lnTo>
                  <a:pt x="4200688" y="3926582"/>
                </a:lnTo>
                <a:close/>
              </a:path>
              <a:path w="8528050" h="5046980">
                <a:moveTo>
                  <a:pt x="2167358" y="3884698"/>
                </a:moveTo>
                <a:lnTo>
                  <a:pt x="1799222" y="3884698"/>
                </a:lnTo>
                <a:lnTo>
                  <a:pt x="1875932" y="3905640"/>
                </a:lnTo>
                <a:lnTo>
                  <a:pt x="1911261" y="3916111"/>
                </a:lnTo>
                <a:lnTo>
                  <a:pt x="1967165" y="3968465"/>
                </a:lnTo>
                <a:lnTo>
                  <a:pt x="1988504" y="3978936"/>
                </a:lnTo>
                <a:lnTo>
                  <a:pt x="2005949" y="3968465"/>
                </a:lnTo>
                <a:lnTo>
                  <a:pt x="2167358" y="3884698"/>
                </a:lnTo>
                <a:close/>
              </a:path>
              <a:path w="8528050" h="5046980">
                <a:moveTo>
                  <a:pt x="3211012" y="3863756"/>
                </a:moveTo>
                <a:lnTo>
                  <a:pt x="2742031" y="3863756"/>
                </a:lnTo>
                <a:lnTo>
                  <a:pt x="2949533" y="3937052"/>
                </a:lnTo>
                <a:lnTo>
                  <a:pt x="2992432" y="3937052"/>
                </a:lnTo>
                <a:lnTo>
                  <a:pt x="3060011" y="3884698"/>
                </a:lnTo>
                <a:lnTo>
                  <a:pt x="3097528" y="3874227"/>
                </a:lnTo>
                <a:lnTo>
                  <a:pt x="3179023" y="3874227"/>
                </a:lnTo>
                <a:lnTo>
                  <a:pt x="3211012" y="3863756"/>
                </a:lnTo>
                <a:close/>
              </a:path>
              <a:path w="8528050" h="5046980">
                <a:moveTo>
                  <a:pt x="1799222" y="3884698"/>
                </a:moveTo>
                <a:lnTo>
                  <a:pt x="1357686" y="3884698"/>
                </a:lnTo>
                <a:lnTo>
                  <a:pt x="1380701" y="3895169"/>
                </a:lnTo>
                <a:lnTo>
                  <a:pt x="1427579" y="3926582"/>
                </a:lnTo>
                <a:lnTo>
                  <a:pt x="1451819" y="3926582"/>
                </a:lnTo>
                <a:lnTo>
                  <a:pt x="1799222" y="3884698"/>
                </a:lnTo>
                <a:close/>
              </a:path>
              <a:path w="8528050" h="5046980">
                <a:moveTo>
                  <a:pt x="4247289" y="3863756"/>
                </a:moveTo>
                <a:lnTo>
                  <a:pt x="3221629" y="3863756"/>
                </a:lnTo>
                <a:lnTo>
                  <a:pt x="3233042" y="3884698"/>
                </a:lnTo>
                <a:lnTo>
                  <a:pt x="3235911" y="3895169"/>
                </a:lnTo>
                <a:lnTo>
                  <a:pt x="3235367" y="3916111"/>
                </a:lnTo>
                <a:lnTo>
                  <a:pt x="3237545" y="3916111"/>
                </a:lnTo>
                <a:lnTo>
                  <a:pt x="3274863" y="3926582"/>
                </a:lnTo>
                <a:lnTo>
                  <a:pt x="3354515" y="3895169"/>
                </a:lnTo>
                <a:lnTo>
                  <a:pt x="4227519" y="3895169"/>
                </a:lnTo>
                <a:lnTo>
                  <a:pt x="4247289" y="3863756"/>
                </a:lnTo>
                <a:close/>
              </a:path>
              <a:path w="8528050" h="5046980">
                <a:moveTo>
                  <a:pt x="8483699" y="3884698"/>
                </a:moveTo>
                <a:lnTo>
                  <a:pt x="8421754" y="3884698"/>
                </a:lnTo>
                <a:lnTo>
                  <a:pt x="8468464" y="3916111"/>
                </a:lnTo>
                <a:lnTo>
                  <a:pt x="8483699" y="3884698"/>
                </a:lnTo>
                <a:close/>
              </a:path>
              <a:path w="8528050" h="5046980">
                <a:moveTo>
                  <a:pt x="4545652" y="3643868"/>
                </a:moveTo>
                <a:lnTo>
                  <a:pt x="4505108" y="3643868"/>
                </a:lnTo>
                <a:lnTo>
                  <a:pt x="4532532" y="3654338"/>
                </a:lnTo>
                <a:lnTo>
                  <a:pt x="4542667" y="3654338"/>
                </a:lnTo>
                <a:lnTo>
                  <a:pt x="4545652" y="3643868"/>
                </a:lnTo>
                <a:close/>
              </a:path>
              <a:path w="8528050" h="5046980">
                <a:moveTo>
                  <a:pt x="3665427" y="544486"/>
                </a:moveTo>
                <a:lnTo>
                  <a:pt x="3655553" y="565427"/>
                </a:lnTo>
                <a:lnTo>
                  <a:pt x="3648737" y="596840"/>
                </a:lnTo>
                <a:lnTo>
                  <a:pt x="3648045" y="628253"/>
                </a:lnTo>
                <a:lnTo>
                  <a:pt x="3655009" y="680607"/>
                </a:lnTo>
                <a:lnTo>
                  <a:pt x="3676474" y="774845"/>
                </a:lnTo>
                <a:lnTo>
                  <a:pt x="3679605" y="816729"/>
                </a:lnTo>
                <a:lnTo>
                  <a:pt x="3699081" y="858612"/>
                </a:lnTo>
                <a:lnTo>
                  <a:pt x="3757571" y="942379"/>
                </a:lnTo>
                <a:lnTo>
                  <a:pt x="3765770" y="973792"/>
                </a:lnTo>
                <a:lnTo>
                  <a:pt x="3789151" y="1099442"/>
                </a:lnTo>
                <a:lnTo>
                  <a:pt x="3782272" y="1183210"/>
                </a:lnTo>
                <a:lnTo>
                  <a:pt x="3780921" y="1235564"/>
                </a:lnTo>
                <a:lnTo>
                  <a:pt x="3790345" y="1266977"/>
                </a:lnTo>
                <a:lnTo>
                  <a:pt x="3803789" y="1287918"/>
                </a:lnTo>
                <a:lnTo>
                  <a:pt x="3813601" y="1329802"/>
                </a:lnTo>
                <a:lnTo>
                  <a:pt x="3821443" y="1413569"/>
                </a:lnTo>
                <a:lnTo>
                  <a:pt x="3877379" y="1685812"/>
                </a:lnTo>
                <a:lnTo>
                  <a:pt x="3889630" y="1790521"/>
                </a:lnTo>
                <a:lnTo>
                  <a:pt x="3886091" y="1874288"/>
                </a:lnTo>
                <a:lnTo>
                  <a:pt x="3865861" y="1937113"/>
                </a:lnTo>
                <a:lnTo>
                  <a:pt x="3794711" y="2031351"/>
                </a:lnTo>
                <a:lnTo>
                  <a:pt x="3768251" y="2062764"/>
                </a:lnTo>
                <a:lnTo>
                  <a:pt x="3757592" y="2073235"/>
                </a:lnTo>
                <a:lnTo>
                  <a:pt x="3759445" y="2094177"/>
                </a:lnTo>
                <a:lnTo>
                  <a:pt x="3739414" y="2104647"/>
                </a:lnTo>
                <a:lnTo>
                  <a:pt x="3714295" y="2125589"/>
                </a:lnTo>
                <a:lnTo>
                  <a:pt x="3694044" y="2157002"/>
                </a:lnTo>
                <a:lnTo>
                  <a:pt x="3686264" y="2188415"/>
                </a:lnTo>
                <a:lnTo>
                  <a:pt x="3533630" y="2303594"/>
                </a:lnTo>
                <a:lnTo>
                  <a:pt x="3488909" y="2324536"/>
                </a:lnTo>
                <a:lnTo>
                  <a:pt x="3474428" y="2345478"/>
                </a:lnTo>
                <a:lnTo>
                  <a:pt x="3461978" y="2376890"/>
                </a:lnTo>
                <a:lnTo>
                  <a:pt x="3443769" y="2408303"/>
                </a:lnTo>
                <a:lnTo>
                  <a:pt x="3402503" y="2450187"/>
                </a:lnTo>
                <a:lnTo>
                  <a:pt x="3304538" y="2502541"/>
                </a:lnTo>
                <a:lnTo>
                  <a:pt x="3107706" y="2575837"/>
                </a:lnTo>
                <a:lnTo>
                  <a:pt x="8066037" y="2575837"/>
                </a:lnTo>
                <a:lnTo>
                  <a:pt x="8084277" y="2523483"/>
                </a:lnTo>
                <a:lnTo>
                  <a:pt x="8075994" y="2492070"/>
                </a:lnTo>
                <a:lnTo>
                  <a:pt x="8049241" y="2471128"/>
                </a:lnTo>
                <a:lnTo>
                  <a:pt x="7777501" y="2471128"/>
                </a:lnTo>
                <a:lnTo>
                  <a:pt x="7738319" y="2460658"/>
                </a:lnTo>
                <a:lnTo>
                  <a:pt x="7755962" y="2387361"/>
                </a:lnTo>
                <a:lnTo>
                  <a:pt x="7820945" y="2209356"/>
                </a:lnTo>
                <a:lnTo>
                  <a:pt x="7823510" y="2188415"/>
                </a:lnTo>
                <a:lnTo>
                  <a:pt x="7823070" y="2146531"/>
                </a:lnTo>
                <a:lnTo>
                  <a:pt x="7824253" y="2125589"/>
                </a:lnTo>
                <a:lnTo>
                  <a:pt x="7829719" y="2094177"/>
                </a:lnTo>
                <a:lnTo>
                  <a:pt x="7845289" y="2052293"/>
                </a:lnTo>
                <a:lnTo>
                  <a:pt x="7849268" y="2031351"/>
                </a:lnTo>
                <a:lnTo>
                  <a:pt x="7839133" y="1968526"/>
                </a:lnTo>
                <a:lnTo>
                  <a:pt x="7809353" y="1947584"/>
                </a:lnTo>
                <a:lnTo>
                  <a:pt x="7777040" y="1937113"/>
                </a:lnTo>
                <a:lnTo>
                  <a:pt x="7757669" y="1895230"/>
                </a:lnTo>
                <a:lnTo>
                  <a:pt x="7777260" y="1863817"/>
                </a:lnTo>
                <a:lnTo>
                  <a:pt x="7882262" y="1800992"/>
                </a:lnTo>
                <a:lnTo>
                  <a:pt x="7915036" y="1769579"/>
                </a:lnTo>
                <a:lnTo>
                  <a:pt x="7923245" y="1717225"/>
                </a:lnTo>
                <a:lnTo>
                  <a:pt x="7926784" y="1654399"/>
                </a:lnTo>
                <a:lnTo>
                  <a:pt x="7923235" y="1528749"/>
                </a:lnTo>
                <a:lnTo>
                  <a:pt x="7911821" y="1486865"/>
                </a:lnTo>
                <a:lnTo>
                  <a:pt x="7894639" y="1455453"/>
                </a:lnTo>
                <a:lnTo>
                  <a:pt x="7870995" y="1434511"/>
                </a:lnTo>
                <a:lnTo>
                  <a:pt x="7745743" y="1371685"/>
                </a:lnTo>
                <a:lnTo>
                  <a:pt x="7660552" y="1287918"/>
                </a:lnTo>
                <a:lnTo>
                  <a:pt x="7533519" y="1235564"/>
                </a:lnTo>
                <a:lnTo>
                  <a:pt x="7501363" y="1214622"/>
                </a:lnTo>
                <a:lnTo>
                  <a:pt x="7502829" y="1172739"/>
                </a:lnTo>
                <a:lnTo>
                  <a:pt x="7512588" y="1130855"/>
                </a:lnTo>
                <a:lnTo>
                  <a:pt x="7511189" y="1120384"/>
                </a:lnTo>
                <a:lnTo>
                  <a:pt x="6294227" y="1120384"/>
                </a:lnTo>
                <a:lnTo>
                  <a:pt x="6270049" y="1088972"/>
                </a:lnTo>
                <a:lnTo>
                  <a:pt x="6225841" y="1036617"/>
                </a:lnTo>
                <a:lnTo>
                  <a:pt x="6205046" y="1026146"/>
                </a:lnTo>
                <a:lnTo>
                  <a:pt x="6093709" y="984263"/>
                </a:lnTo>
                <a:lnTo>
                  <a:pt x="6042234" y="952850"/>
                </a:lnTo>
                <a:lnTo>
                  <a:pt x="5998592" y="910967"/>
                </a:lnTo>
                <a:lnTo>
                  <a:pt x="5873507" y="732961"/>
                </a:lnTo>
                <a:lnTo>
                  <a:pt x="5831613" y="691078"/>
                </a:lnTo>
                <a:lnTo>
                  <a:pt x="5693114" y="596840"/>
                </a:lnTo>
                <a:lnTo>
                  <a:pt x="5680696" y="565427"/>
                </a:lnTo>
                <a:lnTo>
                  <a:pt x="3717227" y="565427"/>
                </a:lnTo>
                <a:lnTo>
                  <a:pt x="3665427" y="544486"/>
                </a:lnTo>
                <a:close/>
              </a:path>
              <a:path w="8528050" h="5046980">
                <a:moveTo>
                  <a:pt x="7919842" y="2397832"/>
                </a:moveTo>
                <a:lnTo>
                  <a:pt x="7870577" y="2408303"/>
                </a:lnTo>
                <a:lnTo>
                  <a:pt x="7777501" y="2471128"/>
                </a:lnTo>
                <a:lnTo>
                  <a:pt x="8049241" y="2471128"/>
                </a:lnTo>
                <a:lnTo>
                  <a:pt x="7999295" y="2418774"/>
                </a:lnTo>
                <a:lnTo>
                  <a:pt x="7972615" y="2408303"/>
                </a:lnTo>
                <a:lnTo>
                  <a:pt x="7919842" y="2397832"/>
                </a:lnTo>
                <a:close/>
              </a:path>
              <a:path w="8528050" h="5046980">
                <a:moveTo>
                  <a:pt x="6354298" y="1088972"/>
                </a:moveTo>
                <a:lnTo>
                  <a:pt x="6342319" y="1088972"/>
                </a:lnTo>
                <a:lnTo>
                  <a:pt x="6326791" y="1099442"/>
                </a:lnTo>
                <a:lnTo>
                  <a:pt x="6311797" y="1109913"/>
                </a:lnTo>
                <a:lnTo>
                  <a:pt x="6294227" y="1120384"/>
                </a:lnTo>
                <a:lnTo>
                  <a:pt x="7511189" y="1120384"/>
                </a:lnTo>
                <a:lnTo>
                  <a:pt x="7509790" y="1109913"/>
                </a:lnTo>
                <a:lnTo>
                  <a:pt x="6390014" y="1109913"/>
                </a:lnTo>
                <a:lnTo>
                  <a:pt x="6377784" y="1099442"/>
                </a:lnTo>
                <a:lnTo>
                  <a:pt x="6354298" y="1088972"/>
                </a:lnTo>
                <a:close/>
              </a:path>
              <a:path w="8528050" h="5046980">
                <a:moveTo>
                  <a:pt x="6714769" y="837670"/>
                </a:moveTo>
                <a:lnTo>
                  <a:pt x="6693366" y="848141"/>
                </a:lnTo>
                <a:lnTo>
                  <a:pt x="6677849" y="879554"/>
                </a:lnTo>
                <a:lnTo>
                  <a:pt x="6668728" y="910967"/>
                </a:lnTo>
                <a:lnTo>
                  <a:pt x="6656362" y="942379"/>
                </a:lnTo>
                <a:lnTo>
                  <a:pt x="6634405" y="963321"/>
                </a:lnTo>
                <a:lnTo>
                  <a:pt x="6614238" y="973792"/>
                </a:lnTo>
                <a:lnTo>
                  <a:pt x="6522345" y="973792"/>
                </a:lnTo>
                <a:lnTo>
                  <a:pt x="6483603" y="994734"/>
                </a:lnTo>
                <a:lnTo>
                  <a:pt x="6446913" y="1015675"/>
                </a:lnTo>
                <a:lnTo>
                  <a:pt x="6415469" y="1057559"/>
                </a:lnTo>
                <a:lnTo>
                  <a:pt x="6409291" y="1068030"/>
                </a:lnTo>
                <a:lnTo>
                  <a:pt x="6406160" y="1088972"/>
                </a:lnTo>
                <a:lnTo>
                  <a:pt x="6401229" y="1099442"/>
                </a:lnTo>
                <a:lnTo>
                  <a:pt x="6390014" y="1109913"/>
                </a:lnTo>
                <a:lnTo>
                  <a:pt x="7509790" y="1109913"/>
                </a:lnTo>
                <a:lnTo>
                  <a:pt x="7505593" y="1078501"/>
                </a:lnTo>
                <a:lnTo>
                  <a:pt x="7505415" y="1036617"/>
                </a:lnTo>
                <a:lnTo>
                  <a:pt x="7259108" y="1036617"/>
                </a:lnTo>
                <a:lnTo>
                  <a:pt x="7072381" y="984263"/>
                </a:lnTo>
                <a:lnTo>
                  <a:pt x="6977462" y="984263"/>
                </a:lnTo>
                <a:lnTo>
                  <a:pt x="6948374" y="973792"/>
                </a:lnTo>
                <a:lnTo>
                  <a:pt x="6922595" y="952850"/>
                </a:lnTo>
                <a:lnTo>
                  <a:pt x="6874523" y="890025"/>
                </a:lnTo>
                <a:lnTo>
                  <a:pt x="6844807" y="869083"/>
                </a:lnTo>
                <a:lnTo>
                  <a:pt x="6762966" y="869083"/>
                </a:lnTo>
                <a:lnTo>
                  <a:pt x="6744873" y="858612"/>
                </a:lnTo>
                <a:lnTo>
                  <a:pt x="6730423" y="848141"/>
                </a:lnTo>
                <a:lnTo>
                  <a:pt x="6714769" y="837670"/>
                </a:lnTo>
                <a:close/>
              </a:path>
              <a:path w="8528050" h="5046980">
                <a:moveTo>
                  <a:pt x="7505237" y="994734"/>
                </a:moveTo>
                <a:lnTo>
                  <a:pt x="7300207" y="1015675"/>
                </a:lnTo>
                <a:lnTo>
                  <a:pt x="7259108" y="1036617"/>
                </a:lnTo>
                <a:lnTo>
                  <a:pt x="7505415" y="1036617"/>
                </a:lnTo>
                <a:lnTo>
                  <a:pt x="7505237" y="994734"/>
                </a:lnTo>
                <a:close/>
              </a:path>
              <a:path w="8528050" h="5046980">
                <a:moveTo>
                  <a:pt x="6803834" y="858612"/>
                </a:moveTo>
                <a:lnTo>
                  <a:pt x="6783186" y="858612"/>
                </a:lnTo>
                <a:lnTo>
                  <a:pt x="6762966" y="869083"/>
                </a:lnTo>
                <a:lnTo>
                  <a:pt x="6844807" y="869083"/>
                </a:lnTo>
                <a:lnTo>
                  <a:pt x="6803834" y="858612"/>
                </a:lnTo>
                <a:close/>
              </a:path>
              <a:path w="8528050" h="5046980">
                <a:moveTo>
                  <a:pt x="4142680" y="230359"/>
                </a:moveTo>
                <a:lnTo>
                  <a:pt x="4128314" y="261772"/>
                </a:lnTo>
                <a:lnTo>
                  <a:pt x="4110932" y="314126"/>
                </a:lnTo>
                <a:lnTo>
                  <a:pt x="4094440" y="335068"/>
                </a:lnTo>
                <a:lnTo>
                  <a:pt x="4024065" y="345539"/>
                </a:lnTo>
                <a:lnTo>
                  <a:pt x="3940895" y="345539"/>
                </a:lnTo>
                <a:lnTo>
                  <a:pt x="3917765" y="356010"/>
                </a:lnTo>
                <a:lnTo>
                  <a:pt x="3860290" y="418835"/>
                </a:lnTo>
                <a:lnTo>
                  <a:pt x="3816501" y="450248"/>
                </a:lnTo>
                <a:lnTo>
                  <a:pt x="3803172" y="460718"/>
                </a:lnTo>
                <a:lnTo>
                  <a:pt x="3788052" y="513073"/>
                </a:lnTo>
                <a:lnTo>
                  <a:pt x="3776513" y="544486"/>
                </a:lnTo>
                <a:lnTo>
                  <a:pt x="3751058" y="554956"/>
                </a:lnTo>
                <a:lnTo>
                  <a:pt x="3717227" y="565427"/>
                </a:lnTo>
                <a:lnTo>
                  <a:pt x="5680696" y="565427"/>
                </a:lnTo>
                <a:lnTo>
                  <a:pt x="5674120" y="523544"/>
                </a:lnTo>
                <a:lnTo>
                  <a:pt x="5675471" y="502602"/>
                </a:lnTo>
                <a:lnTo>
                  <a:pt x="5681826" y="481660"/>
                </a:lnTo>
                <a:lnTo>
                  <a:pt x="5685125" y="471189"/>
                </a:lnTo>
                <a:lnTo>
                  <a:pt x="5679156" y="450248"/>
                </a:lnTo>
                <a:lnTo>
                  <a:pt x="5669450" y="439777"/>
                </a:lnTo>
                <a:lnTo>
                  <a:pt x="5655555" y="439777"/>
                </a:lnTo>
                <a:lnTo>
                  <a:pt x="5407395" y="429306"/>
                </a:lnTo>
                <a:lnTo>
                  <a:pt x="5375658" y="408364"/>
                </a:lnTo>
                <a:lnTo>
                  <a:pt x="5357365" y="366480"/>
                </a:lnTo>
                <a:lnTo>
                  <a:pt x="5347062" y="335068"/>
                </a:lnTo>
                <a:lnTo>
                  <a:pt x="5201799" y="335068"/>
                </a:lnTo>
                <a:lnTo>
                  <a:pt x="5145644" y="314126"/>
                </a:lnTo>
                <a:lnTo>
                  <a:pt x="5117969" y="282713"/>
                </a:lnTo>
                <a:lnTo>
                  <a:pt x="5110734" y="261772"/>
                </a:lnTo>
                <a:lnTo>
                  <a:pt x="5108074" y="251301"/>
                </a:lnTo>
                <a:lnTo>
                  <a:pt x="4212719" y="251301"/>
                </a:lnTo>
                <a:lnTo>
                  <a:pt x="4180249" y="240830"/>
                </a:lnTo>
                <a:lnTo>
                  <a:pt x="4142680" y="230359"/>
                </a:lnTo>
                <a:close/>
              </a:path>
              <a:path w="8528050" h="5046980">
                <a:moveTo>
                  <a:pt x="5323460" y="293184"/>
                </a:moveTo>
                <a:lnTo>
                  <a:pt x="5305807" y="293184"/>
                </a:lnTo>
                <a:lnTo>
                  <a:pt x="5231170" y="324597"/>
                </a:lnTo>
                <a:lnTo>
                  <a:pt x="5201799" y="335068"/>
                </a:lnTo>
                <a:lnTo>
                  <a:pt x="5347062" y="335068"/>
                </a:lnTo>
                <a:lnTo>
                  <a:pt x="5343627" y="324597"/>
                </a:lnTo>
                <a:lnTo>
                  <a:pt x="5323460" y="293184"/>
                </a:lnTo>
                <a:close/>
              </a:path>
              <a:path w="8528050" h="5046980">
                <a:moveTo>
                  <a:pt x="4607734" y="31412"/>
                </a:moveTo>
                <a:lnTo>
                  <a:pt x="4553117" y="31412"/>
                </a:lnTo>
                <a:lnTo>
                  <a:pt x="4525904" y="41883"/>
                </a:lnTo>
                <a:lnTo>
                  <a:pt x="4502061" y="62825"/>
                </a:lnTo>
                <a:lnTo>
                  <a:pt x="4422095" y="157063"/>
                </a:lnTo>
                <a:lnTo>
                  <a:pt x="4394180" y="178005"/>
                </a:lnTo>
                <a:lnTo>
                  <a:pt x="4305114" y="198946"/>
                </a:lnTo>
                <a:lnTo>
                  <a:pt x="4278372" y="219888"/>
                </a:lnTo>
                <a:lnTo>
                  <a:pt x="4244101" y="251301"/>
                </a:lnTo>
                <a:lnTo>
                  <a:pt x="5108074" y="251301"/>
                </a:lnTo>
                <a:lnTo>
                  <a:pt x="5105289" y="240830"/>
                </a:lnTo>
                <a:lnTo>
                  <a:pt x="5093750" y="219888"/>
                </a:lnTo>
                <a:lnTo>
                  <a:pt x="5081353" y="219888"/>
                </a:lnTo>
                <a:lnTo>
                  <a:pt x="5039375" y="209417"/>
                </a:lnTo>
                <a:lnTo>
                  <a:pt x="5015334" y="198946"/>
                </a:lnTo>
                <a:lnTo>
                  <a:pt x="4712107" y="198946"/>
                </a:lnTo>
                <a:lnTo>
                  <a:pt x="4693218" y="188475"/>
                </a:lnTo>
                <a:lnTo>
                  <a:pt x="4674768" y="146592"/>
                </a:lnTo>
                <a:lnTo>
                  <a:pt x="4660151" y="94237"/>
                </a:lnTo>
                <a:lnTo>
                  <a:pt x="4640319" y="41883"/>
                </a:lnTo>
                <a:lnTo>
                  <a:pt x="4607734" y="31412"/>
                </a:lnTo>
                <a:close/>
              </a:path>
              <a:path w="8528050" h="5046980">
                <a:moveTo>
                  <a:pt x="4770587" y="0"/>
                </a:moveTo>
                <a:lnTo>
                  <a:pt x="4749604" y="0"/>
                </a:lnTo>
                <a:lnTo>
                  <a:pt x="4736023" y="20941"/>
                </a:lnTo>
                <a:lnTo>
                  <a:pt x="4737614" y="52354"/>
                </a:lnTo>
                <a:lnTo>
                  <a:pt x="4774765" y="115179"/>
                </a:lnTo>
                <a:lnTo>
                  <a:pt x="4786388" y="146592"/>
                </a:lnTo>
                <a:lnTo>
                  <a:pt x="4765258" y="178005"/>
                </a:lnTo>
                <a:lnTo>
                  <a:pt x="4729897" y="198946"/>
                </a:lnTo>
                <a:lnTo>
                  <a:pt x="5015334" y="198946"/>
                </a:lnTo>
                <a:lnTo>
                  <a:pt x="4991293" y="188475"/>
                </a:lnTo>
                <a:lnTo>
                  <a:pt x="4913536" y="104708"/>
                </a:lnTo>
                <a:lnTo>
                  <a:pt x="4888955" y="94237"/>
                </a:lnTo>
                <a:lnTo>
                  <a:pt x="4838355" y="94237"/>
                </a:lnTo>
                <a:lnTo>
                  <a:pt x="4827507" y="83767"/>
                </a:lnTo>
                <a:lnTo>
                  <a:pt x="4819120" y="73296"/>
                </a:lnTo>
                <a:lnTo>
                  <a:pt x="4802680" y="31412"/>
                </a:lnTo>
                <a:lnTo>
                  <a:pt x="4792555" y="20941"/>
                </a:lnTo>
                <a:lnTo>
                  <a:pt x="4770587" y="0"/>
                </a:lnTo>
                <a:close/>
              </a:path>
              <a:path w="8528050" h="5046980">
                <a:moveTo>
                  <a:pt x="4864375" y="83767"/>
                </a:moveTo>
                <a:lnTo>
                  <a:pt x="4845506" y="83767"/>
                </a:lnTo>
                <a:lnTo>
                  <a:pt x="4838355" y="94237"/>
                </a:lnTo>
                <a:lnTo>
                  <a:pt x="4888955" y="94237"/>
                </a:lnTo>
                <a:lnTo>
                  <a:pt x="4864375" y="83767"/>
                </a:lnTo>
                <a:close/>
              </a:path>
            </a:pathLst>
          </a:custGeom>
          <a:solidFill>
            <a:srgbClr val="EA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7911" y="3423747"/>
            <a:ext cx="8527750" cy="504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99990" marR="5080" indent="2256155">
              <a:lnSpc>
                <a:spcPts val="7250"/>
              </a:lnSpc>
            </a:pPr>
            <a:r>
              <a:rPr dirty="0"/>
              <a:t>Digitalizācija</a:t>
            </a:r>
            <a:r>
              <a:rPr spc="5" dirty="0"/>
              <a:t> </a:t>
            </a:r>
            <a:r>
              <a:rPr dirty="0"/>
              <a:t>stiprina uzņēmumu</a:t>
            </a:r>
            <a:r>
              <a:rPr spc="5" dirty="0"/>
              <a:t> </a:t>
            </a:r>
            <a:r>
              <a:rPr dirty="0"/>
              <a:t>konkurētspēju</a:t>
            </a:r>
          </a:p>
          <a:p>
            <a:pPr marL="7207250">
              <a:lnSpc>
                <a:spcPts val="1975"/>
              </a:lnSpc>
            </a:pPr>
            <a:r>
              <a:rPr sz="1850" b="0" spc="-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50" b="0" dirty="0">
                <a:solidFill>
                  <a:srgbClr val="231F20"/>
                </a:solidFill>
                <a:latin typeface="Arial"/>
                <a:cs typeface="Arial"/>
              </a:rPr>
              <a:t>vots: Masačūsetsas</a:t>
            </a:r>
            <a:r>
              <a:rPr sz="1850" b="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0" spc="-2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850" b="0" dirty="0">
                <a:solidFill>
                  <a:srgbClr val="231F20"/>
                </a:solidFill>
                <a:latin typeface="Arial"/>
                <a:cs typeface="Arial"/>
              </a:rPr>
              <a:t>ehnoloģiju institūts (Massachusetts Institute of</a:t>
            </a:r>
            <a:r>
              <a:rPr sz="1850" b="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0" spc="-2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850" b="0" dirty="0">
                <a:solidFill>
                  <a:srgbClr val="231F20"/>
                </a:solidFill>
                <a:latin typeface="Arial"/>
                <a:cs typeface="Arial"/>
              </a:rPr>
              <a:t>echnology), 2016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42337" y="4170218"/>
            <a:ext cx="12819427" cy="4953177"/>
            <a:chOff x="3858559" y="4170218"/>
            <a:chExt cx="12819427" cy="4953177"/>
          </a:xfrm>
        </p:grpSpPr>
        <p:sp>
          <p:nvSpPr>
            <p:cNvPr id="3" name="object 3"/>
            <p:cNvSpPr/>
            <p:nvPr/>
          </p:nvSpPr>
          <p:spPr>
            <a:xfrm>
              <a:off x="3858559" y="4170218"/>
              <a:ext cx="3325495" cy="3325495"/>
            </a:xfrm>
            <a:custGeom>
              <a:avLst/>
              <a:gdLst/>
              <a:ahLst/>
              <a:cxnLst/>
              <a:rect l="l" t="t" r="r" b="b"/>
              <a:pathLst>
                <a:path w="3325495" h="3325495">
                  <a:moveTo>
                    <a:pt x="1662609" y="0"/>
                  </a:moveTo>
                  <a:lnTo>
                    <a:pt x="1526249" y="5511"/>
                  </a:lnTo>
                  <a:lnTo>
                    <a:pt x="1392925" y="21760"/>
                  </a:lnTo>
                  <a:lnTo>
                    <a:pt x="1263064" y="48319"/>
                  </a:lnTo>
                  <a:lnTo>
                    <a:pt x="1137095" y="84760"/>
                  </a:lnTo>
                  <a:lnTo>
                    <a:pt x="1015446" y="130656"/>
                  </a:lnTo>
                  <a:lnTo>
                    <a:pt x="898544" y="185577"/>
                  </a:lnTo>
                  <a:lnTo>
                    <a:pt x="786817" y="249096"/>
                  </a:lnTo>
                  <a:lnTo>
                    <a:pt x="680693" y="320787"/>
                  </a:lnTo>
                  <a:lnTo>
                    <a:pt x="580600" y="400219"/>
                  </a:lnTo>
                  <a:lnTo>
                    <a:pt x="486966" y="486966"/>
                  </a:lnTo>
                  <a:lnTo>
                    <a:pt x="400219" y="580600"/>
                  </a:lnTo>
                  <a:lnTo>
                    <a:pt x="320787" y="680693"/>
                  </a:lnTo>
                  <a:lnTo>
                    <a:pt x="249096" y="786817"/>
                  </a:lnTo>
                  <a:lnTo>
                    <a:pt x="185577" y="898544"/>
                  </a:lnTo>
                  <a:lnTo>
                    <a:pt x="130656" y="1015446"/>
                  </a:lnTo>
                  <a:lnTo>
                    <a:pt x="84760" y="1137095"/>
                  </a:lnTo>
                  <a:lnTo>
                    <a:pt x="48319" y="1263064"/>
                  </a:lnTo>
                  <a:lnTo>
                    <a:pt x="21760" y="1392925"/>
                  </a:lnTo>
                  <a:lnTo>
                    <a:pt x="5511" y="1526249"/>
                  </a:lnTo>
                  <a:lnTo>
                    <a:pt x="0" y="1662609"/>
                  </a:lnTo>
                  <a:lnTo>
                    <a:pt x="5511" y="1798967"/>
                  </a:lnTo>
                  <a:lnTo>
                    <a:pt x="21760" y="1932290"/>
                  </a:lnTo>
                  <a:lnTo>
                    <a:pt x="48319" y="2062149"/>
                  </a:lnTo>
                  <a:lnTo>
                    <a:pt x="84760" y="2188117"/>
                  </a:lnTo>
                  <a:lnTo>
                    <a:pt x="130656" y="2309765"/>
                  </a:lnTo>
                  <a:lnTo>
                    <a:pt x="185577" y="2426666"/>
                  </a:lnTo>
                  <a:lnTo>
                    <a:pt x="249096" y="2538393"/>
                  </a:lnTo>
                  <a:lnTo>
                    <a:pt x="320787" y="2644516"/>
                  </a:lnTo>
                  <a:lnTo>
                    <a:pt x="400219" y="2744608"/>
                  </a:lnTo>
                  <a:lnTo>
                    <a:pt x="486966" y="2838242"/>
                  </a:lnTo>
                  <a:lnTo>
                    <a:pt x="580600" y="2924988"/>
                  </a:lnTo>
                  <a:lnTo>
                    <a:pt x="680693" y="3004421"/>
                  </a:lnTo>
                  <a:lnTo>
                    <a:pt x="786817" y="3076111"/>
                  </a:lnTo>
                  <a:lnTo>
                    <a:pt x="898544" y="3139630"/>
                  </a:lnTo>
                  <a:lnTo>
                    <a:pt x="1015446" y="3194551"/>
                  </a:lnTo>
                  <a:lnTo>
                    <a:pt x="1137095" y="3240446"/>
                  </a:lnTo>
                  <a:lnTo>
                    <a:pt x="1263064" y="3276887"/>
                  </a:lnTo>
                  <a:lnTo>
                    <a:pt x="1392925" y="3303446"/>
                  </a:lnTo>
                  <a:lnTo>
                    <a:pt x="1526249" y="3319696"/>
                  </a:lnTo>
                  <a:lnTo>
                    <a:pt x="1662609" y="3325207"/>
                  </a:lnTo>
                  <a:lnTo>
                    <a:pt x="1798968" y="3319696"/>
                  </a:lnTo>
                  <a:lnTo>
                    <a:pt x="1932292" y="3303446"/>
                  </a:lnTo>
                  <a:lnTo>
                    <a:pt x="2062153" y="3276887"/>
                  </a:lnTo>
                  <a:lnTo>
                    <a:pt x="2188122" y="3240446"/>
                  </a:lnTo>
                  <a:lnTo>
                    <a:pt x="2309771" y="3194551"/>
                  </a:lnTo>
                  <a:lnTo>
                    <a:pt x="2426673" y="3139630"/>
                  </a:lnTo>
                  <a:lnTo>
                    <a:pt x="2538400" y="3076111"/>
                  </a:lnTo>
                  <a:lnTo>
                    <a:pt x="2644524" y="3004421"/>
                  </a:lnTo>
                  <a:lnTo>
                    <a:pt x="2744617" y="2924988"/>
                  </a:lnTo>
                  <a:lnTo>
                    <a:pt x="2838251" y="2838242"/>
                  </a:lnTo>
                  <a:lnTo>
                    <a:pt x="2924998" y="2744608"/>
                  </a:lnTo>
                  <a:lnTo>
                    <a:pt x="3004431" y="2644516"/>
                  </a:lnTo>
                  <a:lnTo>
                    <a:pt x="3076121" y="2538393"/>
                  </a:lnTo>
                  <a:lnTo>
                    <a:pt x="3139640" y="2426666"/>
                  </a:lnTo>
                  <a:lnTo>
                    <a:pt x="3194562" y="2309765"/>
                  </a:lnTo>
                  <a:lnTo>
                    <a:pt x="3240457" y="2188117"/>
                  </a:lnTo>
                  <a:lnTo>
                    <a:pt x="3276898" y="2062149"/>
                  </a:lnTo>
                  <a:lnTo>
                    <a:pt x="3303457" y="1932290"/>
                  </a:lnTo>
                  <a:lnTo>
                    <a:pt x="3319706" y="1798967"/>
                  </a:lnTo>
                  <a:lnTo>
                    <a:pt x="3325218" y="1662609"/>
                  </a:lnTo>
                  <a:lnTo>
                    <a:pt x="3319706" y="1526249"/>
                  </a:lnTo>
                  <a:lnTo>
                    <a:pt x="3303457" y="1392925"/>
                  </a:lnTo>
                  <a:lnTo>
                    <a:pt x="3276898" y="1263064"/>
                  </a:lnTo>
                  <a:lnTo>
                    <a:pt x="3240457" y="1137095"/>
                  </a:lnTo>
                  <a:lnTo>
                    <a:pt x="3194562" y="1015446"/>
                  </a:lnTo>
                  <a:lnTo>
                    <a:pt x="3139640" y="898544"/>
                  </a:lnTo>
                  <a:lnTo>
                    <a:pt x="3076121" y="786817"/>
                  </a:lnTo>
                  <a:lnTo>
                    <a:pt x="3004431" y="680693"/>
                  </a:lnTo>
                  <a:lnTo>
                    <a:pt x="2924998" y="580600"/>
                  </a:lnTo>
                  <a:lnTo>
                    <a:pt x="2838251" y="486966"/>
                  </a:lnTo>
                  <a:lnTo>
                    <a:pt x="2744617" y="400219"/>
                  </a:lnTo>
                  <a:lnTo>
                    <a:pt x="2644524" y="320787"/>
                  </a:lnTo>
                  <a:lnTo>
                    <a:pt x="2538400" y="249096"/>
                  </a:lnTo>
                  <a:lnTo>
                    <a:pt x="2426673" y="185577"/>
                  </a:lnTo>
                  <a:lnTo>
                    <a:pt x="2309771" y="130656"/>
                  </a:lnTo>
                  <a:lnTo>
                    <a:pt x="2188122" y="84760"/>
                  </a:lnTo>
                  <a:lnTo>
                    <a:pt x="2062153" y="48319"/>
                  </a:lnTo>
                  <a:lnTo>
                    <a:pt x="1932292" y="21760"/>
                  </a:lnTo>
                  <a:lnTo>
                    <a:pt x="1798968" y="5511"/>
                  </a:lnTo>
                  <a:lnTo>
                    <a:pt x="1662609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12832" y="4170218"/>
              <a:ext cx="3325495" cy="3325495"/>
            </a:xfrm>
            <a:custGeom>
              <a:avLst/>
              <a:gdLst/>
              <a:ahLst/>
              <a:cxnLst/>
              <a:rect l="l" t="t" r="r" b="b"/>
              <a:pathLst>
                <a:path w="3325495" h="3325495">
                  <a:moveTo>
                    <a:pt x="1662609" y="0"/>
                  </a:moveTo>
                  <a:lnTo>
                    <a:pt x="1526249" y="5511"/>
                  </a:lnTo>
                  <a:lnTo>
                    <a:pt x="1392925" y="21760"/>
                  </a:lnTo>
                  <a:lnTo>
                    <a:pt x="1263064" y="48319"/>
                  </a:lnTo>
                  <a:lnTo>
                    <a:pt x="1137095" y="84760"/>
                  </a:lnTo>
                  <a:lnTo>
                    <a:pt x="1015446" y="130656"/>
                  </a:lnTo>
                  <a:lnTo>
                    <a:pt x="898544" y="185577"/>
                  </a:lnTo>
                  <a:lnTo>
                    <a:pt x="786817" y="249096"/>
                  </a:lnTo>
                  <a:lnTo>
                    <a:pt x="680693" y="320787"/>
                  </a:lnTo>
                  <a:lnTo>
                    <a:pt x="580600" y="400219"/>
                  </a:lnTo>
                  <a:lnTo>
                    <a:pt x="486966" y="486966"/>
                  </a:lnTo>
                  <a:lnTo>
                    <a:pt x="400219" y="580600"/>
                  </a:lnTo>
                  <a:lnTo>
                    <a:pt x="320787" y="680693"/>
                  </a:lnTo>
                  <a:lnTo>
                    <a:pt x="249096" y="786817"/>
                  </a:lnTo>
                  <a:lnTo>
                    <a:pt x="185577" y="898544"/>
                  </a:lnTo>
                  <a:lnTo>
                    <a:pt x="130656" y="1015446"/>
                  </a:lnTo>
                  <a:lnTo>
                    <a:pt x="84760" y="1137095"/>
                  </a:lnTo>
                  <a:lnTo>
                    <a:pt x="48319" y="1263064"/>
                  </a:lnTo>
                  <a:lnTo>
                    <a:pt x="21760" y="1392925"/>
                  </a:lnTo>
                  <a:lnTo>
                    <a:pt x="5511" y="1526249"/>
                  </a:lnTo>
                  <a:lnTo>
                    <a:pt x="0" y="1662609"/>
                  </a:lnTo>
                  <a:lnTo>
                    <a:pt x="5511" y="1798967"/>
                  </a:lnTo>
                  <a:lnTo>
                    <a:pt x="21760" y="1932290"/>
                  </a:lnTo>
                  <a:lnTo>
                    <a:pt x="48319" y="2062149"/>
                  </a:lnTo>
                  <a:lnTo>
                    <a:pt x="84760" y="2188117"/>
                  </a:lnTo>
                  <a:lnTo>
                    <a:pt x="130656" y="2309765"/>
                  </a:lnTo>
                  <a:lnTo>
                    <a:pt x="185577" y="2426666"/>
                  </a:lnTo>
                  <a:lnTo>
                    <a:pt x="249096" y="2538393"/>
                  </a:lnTo>
                  <a:lnTo>
                    <a:pt x="320787" y="2644516"/>
                  </a:lnTo>
                  <a:lnTo>
                    <a:pt x="400219" y="2744608"/>
                  </a:lnTo>
                  <a:lnTo>
                    <a:pt x="486966" y="2838242"/>
                  </a:lnTo>
                  <a:lnTo>
                    <a:pt x="580600" y="2924988"/>
                  </a:lnTo>
                  <a:lnTo>
                    <a:pt x="680693" y="3004421"/>
                  </a:lnTo>
                  <a:lnTo>
                    <a:pt x="786817" y="3076111"/>
                  </a:lnTo>
                  <a:lnTo>
                    <a:pt x="898544" y="3139630"/>
                  </a:lnTo>
                  <a:lnTo>
                    <a:pt x="1015446" y="3194551"/>
                  </a:lnTo>
                  <a:lnTo>
                    <a:pt x="1137095" y="3240446"/>
                  </a:lnTo>
                  <a:lnTo>
                    <a:pt x="1263064" y="3276887"/>
                  </a:lnTo>
                  <a:lnTo>
                    <a:pt x="1392925" y="3303446"/>
                  </a:lnTo>
                  <a:lnTo>
                    <a:pt x="1526249" y="3319696"/>
                  </a:lnTo>
                  <a:lnTo>
                    <a:pt x="1662609" y="3325207"/>
                  </a:lnTo>
                  <a:lnTo>
                    <a:pt x="1798968" y="3319696"/>
                  </a:lnTo>
                  <a:lnTo>
                    <a:pt x="1932292" y="3303446"/>
                  </a:lnTo>
                  <a:lnTo>
                    <a:pt x="2062153" y="3276887"/>
                  </a:lnTo>
                  <a:lnTo>
                    <a:pt x="2188122" y="3240446"/>
                  </a:lnTo>
                  <a:lnTo>
                    <a:pt x="2309771" y="3194551"/>
                  </a:lnTo>
                  <a:lnTo>
                    <a:pt x="2426673" y="3139630"/>
                  </a:lnTo>
                  <a:lnTo>
                    <a:pt x="2538400" y="3076111"/>
                  </a:lnTo>
                  <a:lnTo>
                    <a:pt x="2644524" y="3004421"/>
                  </a:lnTo>
                  <a:lnTo>
                    <a:pt x="2744617" y="2924988"/>
                  </a:lnTo>
                  <a:lnTo>
                    <a:pt x="2838251" y="2838242"/>
                  </a:lnTo>
                  <a:lnTo>
                    <a:pt x="2924998" y="2744608"/>
                  </a:lnTo>
                  <a:lnTo>
                    <a:pt x="3004431" y="2644516"/>
                  </a:lnTo>
                  <a:lnTo>
                    <a:pt x="3076121" y="2538393"/>
                  </a:lnTo>
                  <a:lnTo>
                    <a:pt x="3139640" y="2426666"/>
                  </a:lnTo>
                  <a:lnTo>
                    <a:pt x="3194562" y="2309765"/>
                  </a:lnTo>
                  <a:lnTo>
                    <a:pt x="3240457" y="2188117"/>
                  </a:lnTo>
                  <a:lnTo>
                    <a:pt x="3276898" y="2062149"/>
                  </a:lnTo>
                  <a:lnTo>
                    <a:pt x="3303457" y="1932290"/>
                  </a:lnTo>
                  <a:lnTo>
                    <a:pt x="3319706" y="1798967"/>
                  </a:lnTo>
                  <a:lnTo>
                    <a:pt x="3325218" y="1662609"/>
                  </a:lnTo>
                  <a:lnTo>
                    <a:pt x="3319706" y="1526249"/>
                  </a:lnTo>
                  <a:lnTo>
                    <a:pt x="3303457" y="1392925"/>
                  </a:lnTo>
                  <a:lnTo>
                    <a:pt x="3276898" y="1263064"/>
                  </a:lnTo>
                  <a:lnTo>
                    <a:pt x="3240457" y="1137095"/>
                  </a:lnTo>
                  <a:lnTo>
                    <a:pt x="3194562" y="1015446"/>
                  </a:lnTo>
                  <a:lnTo>
                    <a:pt x="3139640" y="898544"/>
                  </a:lnTo>
                  <a:lnTo>
                    <a:pt x="3076121" y="786817"/>
                  </a:lnTo>
                  <a:lnTo>
                    <a:pt x="3004431" y="680693"/>
                  </a:lnTo>
                  <a:lnTo>
                    <a:pt x="2924998" y="580600"/>
                  </a:lnTo>
                  <a:lnTo>
                    <a:pt x="2838251" y="486966"/>
                  </a:lnTo>
                  <a:lnTo>
                    <a:pt x="2744617" y="400219"/>
                  </a:lnTo>
                  <a:lnTo>
                    <a:pt x="2644524" y="320787"/>
                  </a:lnTo>
                  <a:lnTo>
                    <a:pt x="2538400" y="249096"/>
                  </a:lnTo>
                  <a:lnTo>
                    <a:pt x="2426673" y="185577"/>
                  </a:lnTo>
                  <a:lnTo>
                    <a:pt x="2309771" y="130656"/>
                  </a:lnTo>
                  <a:lnTo>
                    <a:pt x="2188122" y="84760"/>
                  </a:lnTo>
                  <a:lnTo>
                    <a:pt x="2062153" y="48319"/>
                  </a:lnTo>
                  <a:lnTo>
                    <a:pt x="1932292" y="21760"/>
                  </a:lnTo>
                  <a:lnTo>
                    <a:pt x="1798968" y="5511"/>
                  </a:lnTo>
                  <a:lnTo>
                    <a:pt x="1662609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52491" y="4170218"/>
              <a:ext cx="3325495" cy="3325495"/>
            </a:xfrm>
            <a:custGeom>
              <a:avLst/>
              <a:gdLst/>
              <a:ahLst/>
              <a:cxnLst/>
              <a:rect l="l" t="t" r="r" b="b"/>
              <a:pathLst>
                <a:path w="3325494" h="3325495">
                  <a:moveTo>
                    <a:pt x="1662609" y="0"/>
                  </a:moveTo>
                  <a:lnTo>
                    <a:pt x="1526249" y="5511"/>
                  </a:lnTo>
                  <a:lnTo>
                    <a:pt x="1392925" y="21760"/>
                  </a:lnTo>
                  <a:lnTo>
                    <a:pt x="1263064" y="48319"/>
                  </a:lnTo>
                  <a:lnTo>
                    <a:pt x="1137095" y="84760"/>
                  </a:lnTo>
                  <a:lnTo>
                    <a:pt x="1015446" y="130656"/>
                  </a:lnTo>
                  <a:lnTo>
                    <a:pt x="898544" y="185577"/>
                  </a:lnTo>
                  <a:lnTo>
                    <a:pt x="786817" y="249096"/>
                  </a:lnTo>
                  <a:lnTo>
                    <a:pt x="680693" y="320787"/>
                  </a:lnTo>
                  <a:lnTo>
                    <a:pt x="580600" y="400219"/>
                  </a:lnTo>
                  <a:lnTo>
                    <a:pt x="486966" y="486966"/>
                  </a:lnTo>
                  <a:lnTo>
                    <a:pt x="400219" y="580600"/>
                  </a:lnTo>
                  <a:lnTo>
                    <a:pt x="320787" y="680693"/>
                  </a:lnTo>
                  <a:lnTo>
                    <a:pt x="249096" y="786817"/>
                  </a:lnTo>
                  <a:lnTo>
                    <a:pt x="185577" y="898544"/>
                  </a:lnTo>
                  <a:lnTo>
                    <a:pt x="130656" y="1015446"/>
                  </a:lnTo>
                  <a:lnTo>
                    <a:pt x="84760" y="1137095"/>
                  </a:lnTo>
                  <a:lnTo>
                    <a:pt x="48319" y="1263064"/>
                  </a:lnTo>
                  <a:lnTo>
                    <a:pt x="21760" y="1392925"/>
                  </a:lnTo>
                  <a:lnTo>
                    <a:pt x="5511" y="1526249"/>
                  </a:lnTo>
                  <a:lnTo>
                    <a:pt x="0" y="1662609"/>
                  </a:lnTo>
                  <a:lnTo>
                    <a:pt x="5511" y="1798967"/>
                  </a:lnTo>
                  <a:lnTo>
                    <a:pt x="21760" y="1932290"/>
                  </a:lnTo>
                  <a:lnTo>
                    <a:pt x="48319" y="2062149"/>
                  </a:lnTo>
                  <a:lnTo>
                    <a:pt x="84760" y="2188117"/>
                  </a:lnTo>
                  <a:lnTo>
                    <a:pt x="130656" y="2309765"/>
                  </a:lnTo>
                  <a:lnTo>
                    <a:pt x="185577" y="2426666"/>
                  </a:lnTo>
                  <a:lnTo>
                    <a:pt x="249096" y="2538393"/>
                  </a:lnTo>
                  <a:lnTo>
                    <a:pt x="320787" y="2644516"/>
                  </a:lnTo>
                  <a:lnTo>
                    <a:pt x="400219" y="2744608"/>
                  </a:lnTo>
                  <a:lnTo>
                    <a:pt x="486966" y="2838242"/>
                  </a:lnTo>
                  <a:lnTo>
                    <a:pt x="580600" y="2924988"/>
                  </a:lnTo>
                  <a:lnTo>
                    <a:pt x="680693" y="3004421"/>
                  </a:lnTo>
                  <a:lnTo>
                    <a:pt x="786817" y="3076111"/>
                  </a:lnTo>
                  <a:lnTo>
                    <a:pt x="898544" y="3139630"/>
                  </a:lnTo>
                  <a:lnTo>
                    <a:pt x="1015446" y="3194551"/>
                  </a:lnTo>
                  <a:lnTo>
                    <a:pt x="1137095" y="3240446"/>
                  </a:lnTo>
                  <a:lnTo>
                    <a:pt x="1263064" y="3276887"/>
                  </a:lnTo>
                  <a:lnTo>
                    <a:pt x="1392925" y="3303446"/>
                  </a:lnTo>
                  <a:lnTo>
                    <a:pt x="1526249" y="3319696"/>
                  </a:lnTo>
                  <a:lnTo>
                    <a:pt x="1662609" y="3325207"/>
                  </a:lnTo>
                  <a:lnTo>
                    <a:pt x="1798968" y="3319696"/>
                  </a:lnTo>
                  <a:lnTo>
                    <a:pt x="1932292" y="3303446"/>
                  </a:lnTo>
                  <a:lnTo>
                    <a:pt x="2062153" y="3276887"/>
                  </a:lnTo>
                  <a:lnTo>
                    <a:pt x="2188122" y="3240446"/>
                  </a:lnTo>
                  <a:lnTo>
                    <a:pt x="2309771" y="3194551"/>
                  </a:lnTo>
                  <a:lnTo>
                    <a:pt x="2426673" y="3139630"/>
                  </a:lnTo>
                  <a:lnTo>
                    <a:pt x="2538400" y="3076111"/>
                  </a:lnTo>
                  <a:lnTo>
                    <a:pt x="2644524" y="3004421"/>
                  </a:lnTo>
                  <a:lnTo>
                    <a:pt x="2744617" y="2924988"/>
                  </a:lnTo>
                  <a:lnTo>
                    <a:pt x="2838251" y="2838242"/>
                  </a:lnTo>
                  <a:lnTo>
                    <a:pt x="2924998" y="2744608"/>
                  </a:lnTo>
                  <a:lnTo>
                    <a:pt x="3004431" y="2644516"/>
                  </a:lnTo>
                  <a:lnTo>
                    <a:pt x="3076121" y="2538393"/>
                  </a:lnTo>
                  <a:lnTo>
                    <a:pt x="3139640" y="2426666"/>
                  </a:lnTo>
                  <a:lnTo>
                    <a:pt x="3194562" y="2309765"/>
                  </a:lnTo>
                  <a:lnTo>
                    <a:pt x="3240457" y="2188117"/>
                  </a:lnTo>
                  <a:lnTo>
                    <a:pt x="3276898" y="2062149"/>
                  </a:lnTo>
                  <a:lnTo>
                    <a:pt x="3303457" y="1932290"/>
                  </a:lnTo>
                  <a:lnTo>
                    <a:pt x="3319706" y="1798967"/>
                  </a:lnTo>
                  <a:lnTo>
                    <a:pt x="3325218" y="1662609"/>
                  </a:lnTo>
                  <a:lnTo>
                    <a:pt x="3319706" y="1526249"/>
                  </a:lnTo>
                  <a:lnTo>
                    <a:pt x="3303457" y="1392925"/>
                  </a:lnTo>
                  <a:lnTo>
                    <a:pt x="3276898" y="1263064"/>
                  </a:lnTo>
                  <a:lnTo>
                    <a:pt x="3240457" y="1137095"/>
                  </a:lnTo>
                  <a:lnTo>
                    <a:pt x="3194562" y="1015446"/>
                  </a:lnTo>
                  <a:lnTo>
                    <a:pt x="3139640" y="898544"/>
                  </a:lnTo>
                  <a:lnTo>
                    <a:pt x="3076121" y="786817"/>
                  </a:lnTo>
                  <a:lnTo>
                    <a:pt x="3004431" y="680693"/>
                  </a:lnTo>
                  <a:lnTo>
                    <a:pt x="2924998" y="580600"/>
                  </a:lnTo>
                  <a:lnTo>
                    <a:pt x="2838251" y="486966"/>
                  </a:lnTo>
                  <a:lnTo>
                    <a:pt x="2744617" y="400219"/>
                  </a:lnTo>
                  <a:lnTo>
                    <a:pt x="2644524" y="320787"/>
                  </a:lnTo>
                  <a:lnTo>
                    <a:pt x="2538400" y="249096"/>
                  </a:lnTo>
                  <a:lnTo>
                    <a:pt x="2426673" y="185577"/>
                  </a:lnTo>
                  <a:lnTo>
                    <a:pt x="2309771" y="130656"/>
                  </a:lnTo>
                  <a:lnTo>
                    <a:pt x="2188122" y="84760"/>
                  </a:lnTo>
                  <a:lnTo>
                    <a:pt x="2062153" y="48319"/>
                  </a:lnTo>
                  <a:lnTo>
                    <a:pt x="1932292" y="21760"/>
                  </a:lnTo>
                  <a:lnTo>
                    <a:pt x="1798968" y="5511"/>
                  </a:lnTo>
                  <a:lnTo>
                    <a:pt x="1662609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8851" y="4886728"/>
              <a:ext cx="2404745" cy="1895475"/>
            </a:xfrm>
            <a:custGeom>
              <a:avLst/>
              <a:gdLst/>
              <a:ahLst/>
              <a:cxnLst/>
              <a:rect l="l" t="t" r="r" b="b"/>
              <a:pathLst>
                <a:path w="2404745" h="1895475">
                  <a:moveTo>
                    <a:pt x="1847188" y="1811463"/>
                  </a:moveTo>
                  <a:lnTo>
                    <a:pt x="1063611" y="1811463"/>
                  </a:lnTo>
                  <a:lnTo>
                    <a:pt x="1118248" y="1842875"/>
                  </a:lnTo>
                  <a:lnTo>
                    <a:pt x="1136832" y="1842875"/>
                  </a:lnTo>
                  <a:lnTo>
                    <a:pt x="1155595" y="1853346"/>
                  </a:lnTo>
                  <a:lnTo>
                    <a:pt x="1174533" y="1853346"/>
                  </a:lnTo>
                  <a:lnTo>
                    <a:pt x="1193641" y="1863817"/>
                  </a:lnTo>
                  <a:lnTo>
                    <a:pt x="1212914" y="1863817"/>
                  </a:lnTo>
                  <a:lnTo>
                    <a:pt x="1232348" y="1874288"/>
                  </a:lnTo>
                  <a:lnTo>
                    <a:pt x="1251939" y="1874288"/>
                  </a:lnTo>
                  <a:lnTo>
                    <a:pt x="1271682" y="1884759"/>
                  </a:lnTo>
                  <a:lnTo>
                    <a:pt x="1311608" y="1884759"/>
                  </a:lnTo>
                  <a:lnTo>
                    <a:pt x="1331782" y="1895230"/>
                  </a:lnTo>
                  <a:lnTo>
                    <a:pt x="1533338" y="1895230"/>
                  </a:lnTo>
                  <a:lnTo>
                    <a:pt x="1683583" y="1874288"/>
                  </a:lnTo>
                  <a:lnTo>
                    <a:pt x="1755496" y="1853346"/>
                  </a:lnTo>
                  <a:lnTo>
                    <a:pt x="1824942" y="1821934"/>
                  </a:lnTo>
                  <a:lnTo>
                    <a:pt x="1847188" y="1811463"/>
                  </a:lnTo>
                  <a:close/>
                </a:path>
                <a:path w="2404745" h="1895475">
                  <a:moveTo>
                    <a:pt x="0" y="1465923"/>
                  </a:moveTo>
                  <a:lnTo>
                    <a:pt x="0" y="1612516"/>
                  </a:lnTo>
                  <a:lnTo>
                    <a:pt x="34809" y="1643929"/>
                  </a:lnTo>
                  <a:lnTo>
                    <a:pt x="66766" y="1685812"/>
                  </a:lnTo>
                  <a:lnTo>
                    <a:pt x="96668" y="1717225"/>
                  </a:lnTo>
                  <a:lnTo>
                    <a:pt x="125313" y="1748637"/>
                  </a:lnTo>
                  <a:lnTo>
                    <a:pt x="182023" y="1790521"/>
                  </a:lnTo>
                  <a:lnTo>
                    <a:pt x="243278" y="1821934"/>
                  </a:lnTo>
                  <a:lnTo>
                    <a:pt x="315458" y="1842875"/>
                  </a:lnTo>
                  <a:lnTo>
                    <a:pt x="357640" y="1853346"/>
                  </a:lnTo>
                  <a:lnTo>
                    <a:pt x="661373" y="1853346"/>
                  </a:lnTo>
                  <a:lnTo>
                    <a:pt x="746269" y="1842875"/>
                  </a:lnTo>
                  <a:lnTo>
                    <a:pt x="841075" y="1832404"/>
                  </a:lnTo>
                  <a:lnTo>
                    <a:pt x="1063611" y="1811463"/>
                  </a:lnTo>
                  <a:lnTo>
                    <a:pt x="1847188" y="1811463"/>
                  </a:lnTo>
                  <a:lnTo>
                    <a:pt x="1891679" y="1790521"/>
                  </a:lnTo>
                  <a:lnTo>
                    <a:pt x="1934200" y="1769579"/>
                  </a:lnTo>
                  <a:lnTo>
                    <a:pt x="1388464" y="1769579"/>
                  </a:lnTo>
                  <a:lnTo>
                    <a:pt x="1259090" y="1748637"/>
                  </a:lnTo>
                  <a:lnTo>
                    <a:pt x="1197167" y="1727696"/>
                  </a:lnTo>
                  <a:lnTo>
                    <a:pt x="1137368" y="1706754"/>
                  </a:lnTo>
                  <a:lnTo>
                    <a:pt x="1079903" y="1675341"/>
                  </a:lnTo>
                  <a:lnTo>
                    <a:pt x="1024982" y="1643929"/>
                  </a:lnTo>
                  <a:lnTo>
                    <a:pt x="990204" y="1622987"/>
                  </a:lnTo>
                  <a:lnTo>
                    <a:pt x="556063" y="1622987"/>
                  </a:lnTo>
                  <a:lnTo>
                    <a:pt x="512909" y="1612516"/>
                  </a:lnTo>
                  <a:lnTo>
                    <a:pt x="467354" y="1612516"/>
                  </a:lnTo>
                  <a:lnTo>
                    <a:pt x="370269" y="1591574"/>
                  </a:lnTo>
                  <a:lnTo>
                    <a:pt x="319354" y="1581103"/>
                  </a:lnTo>
                  <a:lnTo>
                    <a:pt x="267267" y="1560161"/>
                  </a:lnTo>
                  <a:lnTo>
                    <a:pt x="214314" y="1549691"/>
                  </a:lnTo>
                  <a:lnTo>
                    <a:pt x="0" y="1465923"/>
                  </a:lnTo>
                  <a:close/>
                </a:path>
                <a:path w="2404745" h="1895475">
                  <a:moveTo>
                    <a:pt x="1939516" y="136121"/>
                  </a:moveTo>
                  <a:lnTo>
                    <a:pt x="1522525" y="136121"/>
                  </a:lnTo>
                  <a:lnTo>
                    <a:pt x="1651899" y="157063"/>
                  </a:lnTo>
                  <a:lnTo>
                    <a:pt x="1713821" y="178005"/>
                  </a:lnTo>
                  <a:lnTo>
                    <a:pt x="1773621" y="198946"/>
                  </a:lnTo>
                  <a:lnTo>
                    <a:pt x="1831086" y="230359"/>
                  </a:lnTo>
                  <a:lnTo>
                    <a:pt x="1886007" y="251301"/>
                  </a:lnTo>
                  <a:lnTo>
                    <a:pt x="1938174" y="293184"/>
                  </a:lnTo>
                  <a:lnTo>
                    <a:pt x="1987376" y="335068"/>
                  </a:lnTo>
                  <a:lnTo>
                    <a:pt x="2033404" y="376951"/>
                  </a:lnTo>
                  <a:lnTo>
                    <a:pt x="2076045" y="418835"/>
                  </a:lnTo>
                  <a:lnTo>
                    <a:pt x="2115092" y="471189"/>
                  </a:lnTo>
                  <a:lnTo>
                    <a:pt x="2150332" y="523544"/>
                  </a:lnTo>
                  <a:lnTo>
                    <a:pt x="2181556" y="575898"/>
                  </a:lnTo>
                  <a:lnTo>
                    <a:pt x="2208553" y="628253"/>
                  </a:lnTo>
                  <a:lnTo>
                    <a:pt x="2231113" y="691078"/>
                  </a:lnTo>
                  <a:lnTo>
                    <a:pt x="2249026" y="753903"/>
                  </a:lnTo>
                  <a:lnTo>
                    <a:pt x="2262082" y="816729"/>
                  </a:lnTo>
                  <a:lnTo>
                    <a:pt x="2270069" y="879554"/>
                  </a:lnTo>
                  <a:lnTo>
                    <a:pt x="2272778" y="952850"/>
                  </a:lnTo>
                  <a:lnTo>
                    <a:pt x="2270069" y="1015675"/>
                  </a:lnTo>
                  <a:lnTo>
                    <a:pt x="2262082" y="1088972"/>
                  </a:lnTo>
                  <a:lnTo>
                    <a:pt x="2249026" y="1151797"/>
                  </a:lnTo>
                  <a:lnTo>
                    <a:pt x="2231113" y="1214622"/>
                  </a:lnTo>
                  <a:lnTo>
                    <a:pt x="2181556" y="1329802"/>
                  </a:lnTo>
                  <a:lnTo>
                    <a:pt x="2150332" y="1382156"/>
                  </a:lnTo>
                  <a:lnTo>
                    <a:pt x="2115092" y="1434511"/>
                  </a:lnTo>
                  <a:lnTo>
                    <a:pt x="2076045" y="1486865"/>
                  </a:lnTo>
                  <a:lnTo>
                    <a:pt x="2033404" y="1528749"/>
                  </a:lnTo>
                  <a:lnTo>
                    <a:pt x="1987376" y="1570632"/>
                  </a:lnTo>
                  <a:lnTo>
                    <a:pt x="1938174" y="1612516"/>
                  </a:lnTo>
                  <a:lnTo>
                    <a:pt x="1886007" y="1643929"/>
                  </a:lnTo>
                  <a:lnTo>
                    <a:pt x="1831086" y="1675341"/>
                  </a:lnTo>
                  <a:lnTo>
                    <a:pt x="1773621" y="1706754"/>
                  </a:lnTo>
                  <a:lnTo>
                    <a:pt x="1713821" y="1727696"/>
                  </a:lnTo>
                  <a:lnTo>
                    <a:pt x="1651899" y="1748637"/>
                  </a:lnTo>
                  <a:lnTo>
                    <a:pt x="1522525" y="1769579"/>
                  </a:lnTo>
                  <a:lnTo>
                    <a:pt x="1934200" y="1769579"/>
                  </a:lnTo>
                  <a:lnTo>
                    <a:pt x="2016045" y="1717225"/>
                  </a:lnTo>
                  <a:lnTo>
                    <a:pt x="2073185" y="1675341"/>
                  </a:lnTo>
                  <a:lnTo>
                    <a:pt x="2126639" y="1622987"/>
                  </a:lnTo>
                  <a:lnTo>
                    <a:pt x="2176161" y="1570632"/>
                  </a:lnTo>
                  <a:lnTo>
                    <a:pt x="2221507" y="1507807"/>
                  </a:lnTo>
                  <a:lnTo>
                    <a:pt x="2262434" y="1455453"/>
                  </a:lnTo>
                  <a:lnTo>
                    <a:pt x="2298696" y="1392627"/>
                  </a:lnTo>
                  <a:lnTo>
                    <a:pt x="2330049" y="1319331"/>
                  </a:lnTo>
                  <a:lnTo>
                    <a:pt x="2356250" y="1256506"/>
                  </a:lnTo>
                  <a:lnTo>
                    <a:pt x="2377053" y="1183210"/>
                  </a:lnTo>
                  <a:lnTo>
                    <a:pt x="2392216" y="1109913"/>
                  </a:lnTo>
                  <a:lnTo>
                    <a:pt x="2401492" y="1026146"/>
                  </a:lnTo>
                  <a:lnTo>
                    <a:pt x="2404638" y="952850"/>
                  </a:lnTo>
                  <a:lnTo>
                    <a:pt x="2401492" y="869083"/>
                  </a:lnTo>
                  <a:lnTo>
                    <a:pt x="2392216" y="795787"/>
                  </a:lnTo>
                  <a:lnTo>
                    <a:pt x="2377053" y="722491"/>
                  </a:lnTo>
                  <a:lnTo>
                    <a:pt x="2356250" y="649194"/>
                  </a:lnTo>
                  <a:lnTo>
                    <a:pt x="2330049" y="586369"/>
                  </a:lnTo>
                  <a:lnTo>
                    <a:pt x="2298696" y="513073"/>
                  </a:lnTo>
                  <a:lnTo>
                    <a:pt x="2262434" y="450248"/>
                  </a:lnTo>
                  <a:lnTo>
                    <a:pt x="2221507" y="387422"/>
                  </a:lnTo>
                  <a:lnTo>
                    <a:pt x="2176161" y="335068"/>
                  </a:lnTo>
                  <a:lnTo>
                    <a:pt x="2126639" y="282713"/>
                  </a:lnTo>
                  <a:lnTo>
                    <a:pt x="2073185" y="230359"/>
                  </a:lnTo>
                  <a:lnTo>
                    <a:pt x="2016045" y="188475"/>
                  </a:lnTo>
                  <a:lnTo>
                    <a:pt x="1955461" y="146592"/>
                  </a:lnTo>
                  <a:lnTo>
                    <a:pt x="1939516" y="136121"/>
                  </a:lnTo>
                  <a:close/>
                </a:path>
                <a:path w="2404745" h="1895475">
                  <a:moveTo>
                    <a:pt x="0" y="1109913"/>
                  </a:moveTo>
                  <a:lnTo>
                    <a:pt x="0" y="1246035"/>
                  </a:lnTo>
                  <a:lnTo>
                    <a:pt x="27739" y="1266977"/>
                  </a:lnTo>
                  <a:lnTo>
                    <a:pt x="53050" y="1298389"/>
                  </a:lnTo>
                  <a:lnTo>
                    <a:pt x="76416" y="1319331"/>
                  </a:lnTo>
                  <a:lnTo>
                    <a:pt x="98320" y="1340273"/>
                  </a:lnTo>
                  <a:lnTo>
                    <a:pt x="119245" y="1361215"/>
                  </a:lnTo>
                  <a:lnTo>
                    <a:pt x="160089" y="1382156"/>
                  </a:lnTo>
                  <a:lnTo>
                    <a:pt x="180975" y="1392627"/>
                  </a:lnTo>
                  <a:lnTo>
                    <a:pt x="202815" y="1403098"/>
                  </a:lnTo>
                  <a:lnTo>
                    <a:pt x="226091" y="1413569"/>
                  </a:lnTo>
                  <a:lnTo>
                    <a:pt x="251286" y="1424040"/>
                  </a:lnTo>
                  <a:lnTo>
                    <a:pt x="278884" y="1424040"/>
                  </a:lnTo>
                  <a:lnTo>
                    <a:pt x="309368" y="1434511"/>
                  </a:lnTo>
                  <a:lnTo>
                    <a:pt x="422965" y="1434511"/>
                  </a:lnTo>
                  <a:lnTo>
                    <a:pt x="469823" y="1444982"/>
                  </a:lnTo>
                  <a:lnTo>
                    <a:pt x="644137" y="1444982"/>
                  </a:lnTo>
                  <a:lnTo>
                    <a:pt x="671854" y="1486865"/>
                  </a:lnTo>
                  <a:lnTo>
                    <a:pt x="694105" y="1518278"/>
                  </a:lnTo>
                  <a:lnTo>
                    <a:pt x="717563" y="1549691"/>
                  </a:lnTo>
                  <a:lnTo>
                    <a:pt x="742190" y="1581103"/>
                  </a:lnTo>
                  <a:lnTo>
                    <a:pt x="750652" y="1591574"/>
                  </a:lnTo>
                  <a:lnTo>
                    <a:pt x="759237" y="1591574"/>
                  </a:lnTo>
                  <a:lnTo>
                    <a:pt x="767945" y="1602045"/>
                  </a:lnTo>
                  <a:lnTo>
                    <a:pt x="776773" y="1612516"/>
                  </a:lnTo>
                  <a:lnTo>
                    <a:pt x="785721" y="1622987"/>
                  </a:lnTo>
                  <a:lnTo>
                    <a:pt x="990204" y="1622987"/>
                  </a:lnTo>
                  <a:lnTo>
                    <a:pt x="972815" y="1612516"/>
                  </a:lnTo>
                  <a:lnTo>
                    <a:pt x="923613" y="1570632"/>
                  </a:lnTo>
                  <a:lnTo>
                    <a:pt x="877585" y="1528749"/>
                  </a:lnTo>
                  <a:lnTo>
                    <a:pt x="834943" y="1486865"/>
                  </a:lnTo>
                  <a:lnTo>
                    <a:pt x="795897" y="1434511"/>
                  </a:lnTo>
                  <a:lnTo>
                    <a:pt x="760657" y="1382156"/>
                  </a:lnTo>
                  <a:lnTo>
                    <a:pt x="729433" y="1329802"/>
                  </a:lnTo>
                  <a:lnTo>
                    <a:pt x="697924" y="1256506"/>
                  </a:lnTo>
                  <a:lnTo>
                    <a:pt x="456469" y="1256506"/>
                  </a:lnTo>
                  <a:lnTo>
                    <a:pt x="413614" y="1246035"/>
                  </a:lnTo>
                  <a:lnTo>
                    <a:pt x="340341" y="1246035"/>
                  </a:lnTo>
                  <a:lnTo>
                    <a:pt x="309089" y="1235564"/>
                  </a:lnTo>
                  <a:lnTo>
                    <a:pt x="255265" y="1235564"/>
                  </a:lnTo>
                  <a:lnTo>
                    <a:pt x="231857" y="1225093"/>
                  </a:lnTo>
                  <a:lnTo>
                    <a:pt x="210230" y="1225093"/>
                  </a:lnTo>
                  <a:lnTo>
                    <a:pt x="189965" y="1214622"/>
                  </a:lnTo>
                  <a:lnTo>
                    <a:pt x="170645" y="1204151"/>
                  </a:lnTo>
                  <a:lnTo>
                    <a:pt x="151853" y="1204151"/>
                  </a:lnTo>
                  <a:lnTo>
                    <a:pt x="114180" y="1183210"/>
                  </a:lnTo>
                  <a:lnTo>
                    <a:pt x="94464" y="1172739"/>
                  </a:lnTo>
                  <a:lnTo>
                    <a:pt x="73606" y="1151797"/>
                  </a:lnTo>
                  <a:lnTo>
                    <a:pt x="51187" y="1141326"/>
                  </a:lnTo>
                  <a:lnTo>
                    <a:pt x="26791" y="1120384"/>
                  </a:lnTo>
                  <a:lnTo>
                    <a:pt x="0" y="1109913"/>
                  </a:lnTo>
                  <a:close/>
                </a:path>
                <a:path w="2404745" h="1895475">
                  <a:moveTo>
                    <a:pt x="0" y="722491"/>
                  </a:moveTo>
                  <a:lnTo>
                    <a:pt x="0" y="879554"/>
                  </a:lnTo>
                  <a:lnTo>
                    <a:pt x="24280" y="900496"/>
                  </a:lnTo>
                  <a:lnTo>
                    <a:pt x="46394" y="921437"/>
                  </a:lnTo>
                  <a:lnTo>
                    <a:pt x="66723" y="942379"/>
                  </a:lnTo>
                  <a:lnTo>
                    <a:pt x="85651" y="963321"/>
                  </a:lnTo>
                  <a:lnTo>
                    <a:pt x="103558" y="973792"/>
                  </a:lnTo>
                  <a:lnTo>
                    <a:pt x="120829" y="994734"/>
                  </a:lnTo>
                  <a:lnTo>
                    <a:pt x="154987" y="1015675"/>
                  </a:lnTo>
                  <a:lnTo>
                    <a:pt x="172640" y="1026146"/>
                  </a:lnTo>
                  <a:lnTo>
                    <a:pt x="191185" y="1036617"/>
                  </a:lnTo>
                  <a:lnTo>
                    <a:pt x="211004" y="1036617"/>
                  </a:lnTo>
                  <a:lnTo>
                    <a:pt x="232481" y="1047088"/>
                  </a:lnTo>
                  <a:lnTo>
                    <a:pt x="255997" y="1047088"/>
                  </a:lnTo>
                  <a:lnTo>
                    <a:pt x="281934" y="1057559"/>
                  </a:lnTo>
                  <a:lnTo>
                    <a:pt x="342604" y="1057559"/>
                  </a:lnTo>
                  <a:lnTo>
                    <a:pt x="378100" y="1068030"/>
                  </a:lnTo>
                  <a:lnTo>
                    <a:pt x="509827" y="1068030"/>
                  </a:lnTo>
                  <a:lnTo>
                    <a:pt x="512110" y="1078501"/>
                  </a:lnTo>
                  <a:lnTo>
                    <a:pt x="514267" y="1078501"/>
                  </a:lnTo>
                  <a:lnTo>
                    <a:pt x="516350" y="1088972"/>
                  </a:lnTo>
                  <a:lnTo>
                    <a:pt x="518283" y="1099442"/>
                  </a:lnTo>
                  <a:lnTo>
                    <a:pt x="520387" y="1109913"/>
                  </a:lnTo>
                  <a:lnTo>
                    <a:pt x="527708" y="1151797"/>
                  </a:lnTo>
                  <a:lnTo>
                    <a:pt x="533413" y="1172739"/>
                  </a:lnTo>
                  <a:lnTo>
                    <a:pt x="536508" y="1193680"/>
                  </a:lnTo>
                  <a:lnTo>
                    <a:pt x="550467" y="1235564"/>
                  </a:lnTo>
                  <a:lnTo>
                    <a:pt x="554343" y="1246035"/>
                  </a:lnTo>
                  <a:lnTo>
                    <a:pt x="556914" y="1256506"/>
                  </a:lnTo>
                  <a:lnTo>
                    <a:pt x="697924" y="1256506"/>
                  </a:lnTo>
                  <a:lnTo>
                    <a:pt x="679876" y="1214622"/>
                  </a:lnTo>
                  <a:lnTo>
                    <a:pt x="661963" y="1151797"/>
                  </a:lnTo>
                  <a:lnTo>
                    <a:pt x="648907" y="1088972"/>
                  </a:lnTo>
                  <a:lnTo>
                    <a:pt x="640920" y="1015675"/>
                  </a:lnTo>
                  <a:lnTo>
                    <a:pt x="638210" y="952850"/>
                  </a:lnTo>
                  <a:lnTo>
                    <a:pt x="640920" y="879554"/>
                  </a:lnTo>
                  <a:lnTo>
                    <a:pt x="642251" y="869083"/>
                  </a:lnTo>
                  <a:lnTo>
                    <a:pt x="453296" y="869083"/>
                  </a:lnTo>
                  <a:lnTo>
                    <a:pt x="433059" y="858612"/>
                  </a:lnTo>
                  <a:lnTo>
                    <a:pt x="386788" y="858612"/>
                  </a:lnTo>
                  <a:lnTo>
                    <a:pt x="361147" y="848141"/>
                  </a:lnTo>
                  <a:lnTo>
                    <a:pt x="334099" y="848141"/>
                  </a:lnTo>
                  <a:lnTo>
                    <a:pt x="305840" y="837670"/>
                  </a:lnTo>
                  <a:lnTo>
                    <a:pt x="276567" y="837670"/>
                  </a:lnTo>
                  <a:lnTo>
                    <a:pt x="121893" y="785316"/>
                  </a:lnTo>
                  <a:lnTo>
                    <a:pt x="90675" y="764374"/>
                  </a:lnTo>
                  <a:lnTo>
                    <a:pt x="59822" y="753903"/>
                  </a:lnTo>
                  <a:lnTo>
                    <a:pt x="29531" y="732961"/>
                  </a:lnTo>
                  <a:lnTo>
                    <a:pt x="0" y="722491"/>
                  </a:lnTo>
                  <a:close/>
                </a:path>
                <a:path w="2404745" h="1895475">
                  <a:moveTo>
                    <a:pt x="1609449" y="10470"/>
                  </a:moveTo>
                  <a:lnTo>
                    <a:pt x="1310290" y="10470"/>
                  </a:lnTo>
                  <a:lnTo>
                    <a:pt x="1240182" y="31412"/>
                  </a:lnTo>
                  <a:lnTo>
                    <a:pt x="1205841" y="31412"/>
                  </a:lnTo>
                  <a:lnTo>
                    <a:pt x="1138710" y="52354"/>
                  </a:lnTo>
                  <a:lnTo>
                    <a:pt x="1105972" y="73296"/>
                  </a:lnTo>
                  <a:lnTo>
                    <a:pt x="1042278" y="94237"/>
                  </a:lnTo>
                  <a:lnTo>
                    <a:pt x="1011372" y="115179"/>
                  </a:lnTo>
                  <a:lnTo>
                    <a:pt x="981127" y="125650"/>
                  </a:lnTo>
                  <a:lnTo>
                    <a:pt x="951570" y="146592"/>
                  </a:lnTo>
                  <a:lnTo>
                    <a:pt x="894619" y="188475"/>
                  </a:lnTo>
                  <a:lnTo>
                    <a:pt x="840720" y="230359"/>
                  </a:lnTo>
                  <a:lnTo>
                    <a:pt x="814980" y="251301"/>
                  </a:lnTo>
                  <a:lnTo>
                    <a:pt x="670322" y="251301"/>
                  </a:lnTo>
                  <a:lnTo>
                    <a:pt x="629187" y="261772"/>
                  </a:lnTo>
                  <a:lnTo>
                    <a:pt x="585231" y="261772"/>
                  </a:lnTo>
                  <a:lnTo>
                    <a:pt x="538987" y="272243"/>
                  </a:lnTo>
                  <a:lnTo>
                    <a:pt x="490990" y="272243"/>
                  </a:lnTo>
                  <a:lnTo>
                    <a:pt x="292144" y="314126"/>
                  </a:lnTo>
                  <a:lnTo>
                    <a:pt x="243388" y="335068"/>
                  </a:lnTo>
                  <a:lnTo>
                    <a:pt x="196082" y="356010"/>
                  </a:lnTo>
                  <a:lnTo>
                    <a:pt x="150761" y="366480"/>
                  </a:lnTo>
                  <a:lnTo>
                    <a:pt x="107958" y="397893"/>
                  </a:lnTo>
                  <a:lnTo>
                    <a:pt x="68208" y="418835"/>
                  </a:lnTo>
                  <a:lnTo>
                    <a:pt x="32044" y="450248"/>
                  </a:lnTo>
                  <a:lnTo>
                    <a:pt x="0" y="481660"/>
                  </a:lnTo>
                  <a:lnTo>
                    <a:pt x="19513" y="502602"/>
                  </a:lnTo>
                  <a:lnTo>
                    <a:pt x="42307" y="523544"/>
                  </a:lnTo>
                  <a:lnTo>
                    <a:pt x="67967" y="544486"/>
                  </a:lnTo>
                  <a:lnTo>
                    <a:pt x="96081" y="565427"/>
                  </a:lnTo>
                  <a:lnTo>
                    <a:pt x="126235" y="575898"/>
                  </a:lnTo>
                  <a:lnTo>
                    <a:pt x="158017" y="596840"/>
                  </a:lnTo>
                  <a:lnTo>
                    <a:pt x="359722" y="659665"/>
                  </a:lnTo>
                  <a:lnTo>
                    <a:pt x="391319" y="670136"/>
                  </a:lnTo>
                  <a:lnTo>
                    <a:pt x="421236" y="670136"/>
                  </a:lnTo>
                  <a:lnTo>
                    <a:pt x="449060" y="680607"/>
                  </a:lnTo>
                  <a:lnTo>
                    <a:pt x="474377" y="680607"/>
                  </a:lnTo>
                  <a:lnTo>
                    <a:pt x="496775" y="691078"/>
                  </a:lnTo>
                  <a:lnTo>
                    <a:pt x="542318" y="691078"/>
                  </a:lnTo>
                  <a:lnTo>
                    <a:pt x="538985" y="701549"/>
                  </a:lnTo>
                  <a:lnTo>
                    <a:pt x="535808" y="712020"/>
                  </a:lnTo>
                  <a:lnTo>
                    <a:pt x="532790" y="732961"/>
                  </a:lnTo>
                  <a:lnTo>
                    <a:pt x="529930" y="743432"/>
                  </a:lnTo>
                  <a:lnTo>
                    <a:pt x="527231" y="753903"/>
                  </a:lnTo>
                  <a:lnTo>
                    <a:pt x="524694" y="764374"/>
                  </a:lnTo>
                  <a:lnTo>
                    <a:pt x="522318" y="774845"/>
                  </a:lnTo>
                  <a:lnTo>
                    <a:pt x="520106" y="795787"/>
                  </a:lnTo>
                  <a:lnTo>
                    <a:pt x="518058" y="806258"/>
                  </a:lnTo>
                  <a:lnTo>
                    <a:pt x="516175" y="816729"/>
                  </a:lnTo>
                  <a:lnTo>
                    <a:pt x="514459" y="827199"/>
                  </a:lnTo>
                  <a:lnTo>
                    <a:pt x="512910" y="837670"/>
                  </a:lnTo>
                  <a:lnTo>
                    <a:pt x="511529" y="858612"/>
                  </a:lnTo>
                  <a:lnTo>
                    <a:pt x="510318" y="869083"/>
                  </a:lnTo>
                  <a:lnTo>
                    <a:pt x="642251" y="869083"/>
                  </a:lnTo>
                  <a:lnTo>
                    <a:pt x="648907" y="816729"/>
                  </a:lnTo>
                  <a:lnTo>
                    <a:pt x="661963" y="753903"/>
                  </a:lnTo>
                  <a:lnTo>
                    <a:pt x="679876" y="691078"/>
                  </a:lnTo>
                  <a:lnTo>
                    <a:pt x="702436" y="628253"/>
                  </a:lnTo>
                  <a:lnTo>
                    <a:pt x="729433" y="575898"/>
                  </a:lnTo>
                  <a:lnTo>
                    <a:pt x="760657" y="523544"/>
                  </a:lnTo>
                  <a:lnTo>
                    <a:pt x="795897" y="471189"/>
                  </a:lnTo>
                  <a:lnTo>
                    <a:pt x="834943" y="418835"/>
                  </a:lnTo>
                  <a:lnTo>
                    <a:pt x="877585" y="376951"/>
                  </a:lnTo>
                  <a:lnTo>
                    <a:pt x="923613" y="335068"/>
                  </a:lnTo>
                  <a:lnTo>
                    <a:pt x="972815" y="293184"/>
                  </a:lnTo>
                  <a:lnTo>
                    <a:pt x="1024982" y="251301"/>
                  </a:lnTo>
                  <a:lnTo>
                    <a:pt x="1079903" y="230359"/>
                  </a:lnTo>
                  <a:lnTo>
                    <a:pt x="1137368" y="198946"/>
                  </a:lnTo>
                  <a:lnTo>
                    <a:pt x="1197167" y="178005"/>
                  </a:lnTo>
                  <a:lnTo>
                    <a:pt x="1259090" y="157063"/>
                  </a:lnTo>
                  <a:lnTo>
                    <a:pt x="1388464" y="136121"/>
                  </a:lnTo>
                  <a:lnTo>
                    <a:pt x="1939516" y="136121"/>
                  </a:lnTo>
                  <a:lnTo>
                    <a:pt x="1891679" y="104708"/>
                  </a:lnTo>
                  <a:lnTo>
                    <a:pt x="1824942" y="73296"/>
                  </a:lnTo>
                  <a:lnTo>
                    <a:pt x="1755496" y="52354"/>
                  </a:lnTo>
                  <a:lnTo>
                    <a:pt x="1609449" y="10470"/>
                  </a:lnTo>
                  <a:close/>
                </a:path>
                <a:path w="2404745" h="1895475">
                  <a:moveTo>
                    <a:pt x="1455494" y="0"/>
                  </a:moveTo>
                  <a:lnTo>
                    <a:pt x="1382129" y="0"/>
                  </a:lnTo>
                  <a:lnTo>
                    <a:pt x="1346006" y="10470"/>
                  </a:lnTo>
                  <a:lnTo>
                    <a:pt x="1533338" y="10470"/>
                  </a:lnTo>
                  <a:lnTo>
                    <a:pt x="1455494" y="0"/>
                  </a:lnTo>
                  <a:close/>
                </a:path>
              </a:pathLst>
            </a:custGeom>
            <a:solidFill>
              <a:srgbClr val="EA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6493" y="5164966"/>
              <a:ext cx="1336040" cy="1336040"/>
            </a:xfrm>
            <a:custGeom>
              <a:avLst/>
              <a:gdLst/>
              <a:ahLst/>
              <a:cxnLst/>
              <a:rect l="l" t="t" r="r" b="b"/>
              <a:pathLst>
                <a:path w="1336039" h="1336039">
                  <a:moveTo>
                    <a:pt x="667854" y="0"/>
                  </a:moveTo>
                  <a:lnTo>
                    <a:pt x="613079" y="2213"/>
                  </a:lnTo>
                  <a:lnTo>
                    <a:pt x="559524" y="8741"/>
                  </a:lnTo>
                  <a:lnTo>
                    <a:pt x="507360" y="19409"/>
                  </a:lnTo>
                  <a:lnTo>
                    <a:pt x="456759" y="34047"/>
                  </a:lnTo>
                  <a:lnTo>
                    <a:pt x="407894" y="52483"/>
                  </a:lnTo>
                  <a:lnTo>
                    <a:pt x="360935" y="74544"/>
                  </a:lnTo>
                  <a:lnTo>
                    <a:pt x="316056" y="100059"/>
                  </a:lnTo>
                  <a:lnTo>
                    <a:pt x="273427" y="128856"/>
                  </a:lnTo>
                  <a:lnTo>
                    <a:pt x="233221" y="160763"/>
                  </a:lnTo>
                  <a:lnTo>
                    <a:pt x="195609" y="195609"/>
                  </a:lnTo>
                  <a:lnTo>
                    <a:pt x="160763" y="233221"/>
                  </a:lnTo>
                  <a:lnTo>
                    <a:pt x="128856" y="273427"/>
                  </a:lnTo>
                  <a:lnTo>
                    <a:pt x="100059" y="316056"/>
                  </a:lnTo>
                  <a:lnTo>
                    <a:pt x="74544" y="360935"/>
                  </a:lnTo>
                  <a:lnTo>
                    <a:pt x="52483" y="407894"/>
                  </a:lnTo>
                  <a:lnTo>
                    <a:pt x="34047" y="456759"/>
                  </a:lnTo>
                  <a:lnTo>
                    <a:pt x="19409" y="507360"/>
                  </a:lnTo>
                  <a:lnTo>
                    <a:pt x="8741" y="559524"/>
                  </a:lnTo>
                  <a:lnTo>
                    <a:pt x="2213" y="613079"/>
                  </a:lnTo>
                  <a:lnTo>
                    <a:pt x="0" y="667854"/>
                  </a:lnTo>
                  <a:lnTo>
                    <a:pt x="2213" y="722628"/>
                  </a:lnTo>
                  <a:lnTo>
                    <a:pt x="8741" y="776183"/>
                  </a:lnTo>
                  <a:lnTo>
                    <a:pt x="19409" y="828347"/>
                  </a:lnTo>
                  <a:lnTo>
                    <a:pt x="34047" y="878948"/>
                  </a:lnTo>
                  <a:lnTo>
                    <a:pt x="52483" y="927813"/>
                  </a:lnTo>
                  <a:lnTo>
                    <a:pt x="74544" y="974772"/>
                  </a:lnTo>
                  <a:lnTo>
                    <a:pt x="100059" y="1019651"/>
                  </a:lnTo>
                  <a:lnTo>
                    <a:pt x="128856" y="1062280"/>
                  </a:lnTo>
                  <a:lnTo>
                    <a:pt x="160763" y="1102486"/>
                  </a:lnTo>
                  <a:lnTo>
                    <a:pt x="195609" y="1140098"/>
                  </a:lnTo>
                  <a:lnTo>
                    <a:pt x="233221" y="1174944"/>
                  </a:lnTo>
                  <a:lnTo>
                    <a:pt x="273427" y="1206851"/>
                  </a:lnTo>
                  <a:lnTo>
                    <a:pt x="316056" y="1235648"/>
                  </a:lnTo>
                  <a:lnTo>
                    <a:pt x="360935" y="1261163"/>
                  </a:lnTo>
                  <a:lnTo>
                    <a:pt x="407894" y="1283224"/>
                  </a:lnTo>
                  <a:lnTo>
                    <a:pt x="456759" y="1301660"/>
                  </a:lnTo>
                  <a:lnTo>
                    <a:pt x="507360" y="1316298"/>
                  </a:lnTo>
                  <a:lnTo>
                    <a:pt x="559524" y="1326966"/>
                  </a:lnTo>
                  <a:lnTo>
                    <a:pt x="613079" y="1333494"/>
                  </a:lnTo>
                  <a:lnTo>
                    <a:pt x="667854" y="1335708"/>
                  </a:lnTo>
                  <a:lnTo>
                    <a:pt x="722628" y="1333494"/>
                  </a:lnTo>
                  <a:lnTo>
                    <a:pt x="776183" y="1326966"/>
                  </a:lnTo>
                  <a:lnTo>
                    <a:pt x="828347" y="1316298"/>
                  </a:lnTo>
                  <a:lnTo>
                    <a:pt x="878948" y="1301660"/>
                  </a:lnTo>
                  <a:lnTo>
                    <a:pt x="927813" y="1283224"/>
                  </a:lnTo>
                  <a:lnTo>
                    <a:pt x="974772" y="1261163"/>
                  </a:lnTo>
                  <a:lnTo>
                    <a:pt x="1019651" y="1235648"/>
                  </a:lnTo>
                  <a:lnTo>
                    <a:pt x="1062280" y="1206851"/>
                  </a:lnTo>
                  <a:lnTo>
                    <a:pt x="1102486" y="1174944"/>
                  </a:lnTo>
                  <a:lnTo>
                    <a:pt x="1140098" y="1140098"/>
                  </a:lnTo>
                  <a:lnTo>
                    <a:pt x="1174944" y="1102486"/>
                  </a:lnTo>
                  <a:lnTo>
                    <a:pt x="1206851" y="1062280"/>
                  </a:lnTo>
                  <a:lnTo>
                    <a:pt x="1235648" y="1019651"/>
                  </a:lnTo>
                  <a:lnTo>
                    <a:pt x="1261163" y="974772"/>
                  </a:lnTo>
                  <a:lnTo>
                    <a:pt x="1283224" y="927813"/>
                  </a:lnTo>
                  <a:lnTo>
                    <a:pt x="1301660" y="878948"/>
                  </a:lnTo>
                  <a:lnTo>
                    <a:pt x="1316298" y="828347"/>
                  </a:lnTo>
                  <a:lnTo>
                    <a:pt x="1326966" y="776183"/>
                  </a:lnTo>
                  <a:lnTo>
                    <a:pt x="1333494" y="722628"/>
                  </a:lnTo>
                  <a:lnTo>
                    <a:pt x="1335708" y="667854"/>
                  </a:lnTo>
                  <a:lnTo>
                    <a:pt x="1333494" y="613079"/>
                  </a:lnTo>
                  <a:lnTo>
                    <a:pt x="1326966" y="559524"/>
                  </a:lnTo>
                  <a:lnTo>
                    <a:pt x="1316298" y="507360"/>
                  </a:lnTo>
                  <a:lnTo>
                    <a:pt x="1301660" y="456759"/>
                  </a:lnTo>
                  <a:lnTo>
                    <a:pt x="1283224" y="407894"/>
                  </a:lnTo>
                  <a:lnTo>
                    <a:pt x="1261163" y="360935"/>
                  </a:lnTo>
                  <a:lnTo>
                    <a:pt x="1235648" y="316056"/>
                  </a:lnTo>
                  <a:lnTo>
                    <a:pt x="1206851" y="273427"/>
                  </a:lnTo>
                  <a:lnTo>
                    <a:pt x="1174944" y="233221"/>
                  </a:lnTo>
                  <a:lnTo>
                    <a:pt x="1140098" y="195609"/>
                  </a:lnTo>
                  <a:lnTo>
                    <a:pt x="1102486" y="160763"/>
                  </a:lnTo>
                  <a:lnTo>
                    <a:pt x="1062280" y="128856"/>
                  </a:lnTo>
                  <a:lnTo>
                    <a:pt x="1019651" y="100059"/>
                  </a:lnTo>
                  <a:lnTo>
                    <a:pt x="974772" y="74544"/>
                  </a:lnTo>
                  <a:lnTo>
                    <a:pt x="927813" y="52483"/>
                  </a:lnTo>
                  <a:lnTo>
                    <a:pt x="878948" y="34047"/>
                  </a:lnTo>
                  <a:lnTo>
                    <a:pt x="828347" y="19409"/>
                  </a:lnTo>
                  <a:lnTo>
                    <a:pt x="776183" y="8741"/>
                  </a:lnTo>
                  <a:lnTo>
                    <a:pt x="722628" y="2213"/>
                  </a:lnTo>
                  <a:lnTo>
                    <a:pt x="667854" y="0"/>
                  </a:lnTo>
                  <a:close/>
                </a:path>
              </a:pathLst>
            </a:custGeom>
            <a:solidFill>
              <a:srgbClr val="EA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8844" y="5411963"/>
              <a:ext cx="680085" cy="803910"/>
            </a:xfrm>
            <a:custGeom>
              <a:avLst/>
              <a:gdLst/>
              <a:ahLst/>
              <a:cxnLst/>
              <a:rect l="l" t="t" r="r" b="b"/>
              <a:pathLst>
                <a:path w="680085" h="803910">
                  <a:moveTo>
                    <a:pt x="611091" y="429191"/>
                  </a:moveTo>
                  <a:lnTo>
                    <a:pt x="0" y="429191"/>
                  </a:lnTo>
                  <a:lnTo>
                    <a:pt x="0" y="502120"/>
                  </a:lnTo>
                  <a:lnTo>
                    <a:pt x="87259" y="509632"/>
                  </a:lnTo>
                  <a:lnTo>
                    <a:pt x="90036" y="523585"/>
                  </a:lnTo>
                  <a:lnTo>
                    <a:pt x="100892" y="563273"/>
                  </a:lnTo>
                  <a:lnTo>
                    <a:pt x="115395" y="599670"/>
                  </a:lnTo>
                  <a:lnTo>
                    <a:pt x="140107" y="642992"/>
                  </a:lnTo>
                  <a:lnTo>
                    <a:pt x="181546" y="691986"/>
                  </a:lnTo>
                  <a:lnTo>
                    <a:pt x="217819" y="723812"/>
                  </a:lnTo>
                  <a:lnTo>
                    <a:pt x="258882" y="750472"/>
                  </a:lnTo>
                  <a:lnTo>
                    <a:pt x="304382" y="771842"/>
                  </a:lnTo>
                  <a:lnTo>
                    <a:pt x="353966" y="787800"/>
                  </a:lnTo>
                  <a:lnTo>
                    <a:pt x="407282" y="798222"/>
                  </a:lnTo>
                  <a:lnTo>
                    <a:pt x="463978" y="802984"/>
                  </a:lnTo>
                  <a:lnTo>
                    <a:pt x="483567" y="803292"/>
                  </a:lnTo>
                  <a:lnTo>
                    <a:pt x="498811" y="802734"/>
                  </a:lnTo>
                  <a:lnTo>
                    <a:pt x="542783" y="798369"/>
                  </a:lnTo>
                  <a:lnTo>
                    <a:pt x="583557" y="790625"/>
                  </a:lnTo>
                  <a:lnTo>
                    <a:pt x="620424" y="780346"/>
                  </a:lnTo>
                  <a:lnTo>
                    <a:pt x="662272" y="764161"/>
                  </a:lnTo>
                  <a:lnTo>
                    <a:pt x="679591" y="755568"/>
                  </a:lnTo>
                  <a:lnTo>
                    <a:pt x="660146" y="683810"/>
                  </a:lnTo>
                  <a:lnTo>
                    <a:pt x="488949" y="683810"/>
                  </a:lnTo>
                  <a:lnTo>
                    <a:pt x="475360" y="683395"/>
                  </a:lnTo>
                  <a:lnTo>
                    <a:pt x="435642" y="678903"/>
                  </a:lnTo>
                  <a:lnTo>
                    <a:pt x="397886" y="669335"/>
                  </a:lnTo>
                  <a:lnTo>
                    <a:pt x="362592" y="654423"/>
                  </a:lnTo>
                  <a:lnTo>
                    <a:pt x="330265" y="633900"/>
                  </a:lnTo>
                  <a:lnTo>
                    <a:pt x="295361" y="599334"/>
                  </a:lnTo>
                  <a:lnTo>
                    <a:pt x="270873" y="556271"/>
                  </a:lnTo>
                  <a:lnTo>
                    <a:pt x="258230" y="516743"/>
                  </a:lnTo>
                  <a:lnTo>
                    <a:pt x="255185" y="502120"/>
                  </a:lnTo>
                  <a:lnTo>
                    <a:pt x="611091" y="502120"/>
                  </a:lnTo>
                  <a:lnTo>
                    <a:pt x="611091" y="429191"/>
                  </a:lnTo>
                  <a:close/>
                </a:path>
                <a:path w="680085" h="803910">
                  <a:moveTo>
                    <a:pt x="650828" y="649425"/>
                  </a:moveTo>
                  <a:lnTo>
                    <a:pt x="614165" y="663531"/>
                  </a:lnTo>
                  <a:lnTo>
                    <a:pt x="564179" y="676386"/>
                  </a:lnTo>
                  <a:lnTo>
                    <a:pt x="520311" y="682487"/>
                  </a:lnTo>
                  <a:lnTo>
                    <a:pt x="488949" y="683810"/>
                  </a:lnTo>
                  <a:lnTo>
                    <a:pt x="660146" y="683810"/>
                  </a:lnTo>
                  <a:lnTo>
                    <a:pt x="650828" y="649425"/>
                  </a:lnTo>
                  <a:close/>
                </a:path>
                <a:path w="680085" h="803910">
                  <a:moveTo>
                    <a:pt x="480812" y="0"/>
                  </a:moveTo>
                  <a:lnTo>
                    <a:pt x="428477" y="2719"/>
                  </a:lnTo>
                  <a:lnTo>
                    <a:pt x="379076" y="10779"/>
                  </a:lnTo>
                  <a:lnTo>
                    <a:pt x="332640" y="24034"/>
                  </a:lnTo>
                  <a:lnTo>
                    <a:pt x="289200" y="42338"/>
                  </a:lnTo>
                  <a:lnTo>
                    <a:pt x="248789" y="65544"/>
                  </a:lnTo>
                  <a:lnTo>
                    <a:pt x="211436" y="93505"/>
                  </a:lnTo>
                  <a:lnTo>
                    <a:pt x="179555" y="123382"/>
                  </a:lnTo>
                  <a:lnTo>
                    <a:pt x="147770" y="161647"/>
                  </a:lnTo>
                  <a:lnTo>
                    <a:pt x="127388" y="193891"/>
                  </a:lnTo>
                  <a:lnTo>
                    <a:pt x="110305" y="228924"/>
                  </a:lnTo>
                  <a:lnTo>
                    <a:pt x="96824" y="266522"/>
                  </a:lnTo>
                  <a:lnTo>
                    <a:pt x="89986" y="292902"/>
                  </a:lnTo>
                  <a:lnTo>
                    <a:pt x="0" y="292902"/>
                  </a:lnTo>
                  <a:lnTo>
                    <a:pt x="0" y="367025"/>
                  </a:lnTo>
                  <a:lnTo>
                    <a:pt x="77437" y="371709"/>
                  </a:lnTo>
                  <a:lnTo>
                    <a:pt x="76340" y="384199"/>
                  </a:lnTo>
                  <a:lnTo>
                    <a:pt x="75529" y="397166"/>
                  </a:lnTo>
                  <a:lnTo>
                    <a:pt x="75212" y="410060"/>
                  </a:lnTo>
                  <a:lnTo>
                    <a:pt x="75212" y="429191"/>
                  </a:lnTo>
                  <a:lnTo>
                    <a:pt x="240401" y="429191"/>
                  </a:lnTo>
                  <a:lnTo>
                    <a:pt x="240500" y="397166"/>
                  </a:lnTo>
                  <a:lnTo>
                    <a:pt x="240565" y="391975"/>
                  </a:lnTo>
                  <a:lnTo>
                    <a:pt x="241312" y="379271"/>
                  </a:lnTo>
                  <a:lnTo>
                    <a:pt x="243092" y="367025"/>
                  </a:lnTo>
                  <a:lnTo>
                    <a:pt x="611091" y="367025"/>
                  </a:lnTo>
                  <a:lnTo>
                    <a:pt x="611091" y="292902"/>
                  </a:lnTo>
                  <a:lnTo>
                    <a:pt x="260546" y="287465"/>
                  </a:lnTo>
                  <a:lnTo>
                    <a:pt x="264127" y="274694"/>
                  </a:lnTo>
                  <a:lnTo>
                    <a:pt x="268253" y="262272"/>
                  </a:lnTo>
                  <a:lnTo>
                    <a:pt x="284089" y="227232"/>
                  </a:lnTo>
                  <a:lnTo>
                    <a:pt x="313964" y="186207"/>
                  </a:lnTo>
                  <a:lnTo>
                    <a:pt x="342689" y="160736"/>
                  </a:lnTo>
                  <a:lnTo>
                    <a:pt x="386494" y="135763"/>
                  </a:lnTo>
                  <a:lnTo>
                    <a:pt x="423124" y="123670"/>
                  </a:lnTo>
                  <a:lnTo>
                    <a:pt x="462697" y="117195"/>
                  </a:lnTo>
                  <a:lnTo>
                    <a:pt x="490581" y="115969"/>
                  </a:lnTo>
                  <a:lnTo>
                    <a:pt x="647909" y="115969"/>
                  </a:lnTo>
                  <a:lnTo>
                    <a:pt x="669357" y="35563"/>
                  </a:lnTo>
                  <a:lnTo>
                    <a:pt x="629501" y="21344"/>
                  </a:lnTo>
                  <a:lnTo>
                    <a:pt x="581489" y="9542"/>
                  </a:lnTo>
                  <a:lnTo>
                    <a:pt x="540722" y="3336"/>
                  </a:lnTo>
                  <a:lnTo>
                    <a:pt x="496338" y="222"/>
                  </a:lnTo>
                  <a:lnTo>
                    <a:pt x="480812" y="0"/>
                  </a:lnTo>
                  <a:close/>
                </a:path>
                <a:path w="680085" h="803910">
                  <a:moveTo>
                    <a:pt x="647909" y="115969"/>
                  </a:moveTo>
                  <a:lnTo>
                    <a:pt x="490581" y="115969"/>
                  </a:lnTo>
                  <a:lnTo>
                    <a:pt x="505400" y="116348"/>
                  </a:lnTo>
                  <a:lnTo>
                    <a:pt x="519944" y="117309"/>
                  </a:lnTo>
                  <a:lnTo>
                    <a:pt x="561431" y="123197"/>
                  </a:lnTo>
                  <a:lnTo>
                    <a:pt x="598648" y="132576"/>
                  </a:lnTo>
                  <a:lnTo>
                    <a:pt x="639299" y="148246"/>
                  </a:lnTo>
                  <a:lnTo>
                    <a:pt x="647909" y="11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27396" y="4213223"/>
              <a:ext cx="2375535" cy="2807335"/>
            </a:xfrm>
            <a:custGeom>
              <a:avLst/>
              <a:gdLst/>
              <a:ahLst/>
              <a:cxnLst/>
              <a:rect l="l" t="t" r="r" b="b"/>
              <a:pathLst>
                <a:path w="2375534" h="2807334">
                  <a:moveTo>
                    <a:pt x="431882" y="1753726"/>
                  </a:moveTo>
                  <a:lnTo>
                    <a:pt x="76311" y="2109297"/>
                  </a:lnTo>
                  <a:lnTo>
                    <a:pt x="0" y="2191996"/>
                  </a:lnTo>
                  <a:lnTo>
                    <a:pt x="0" y="2807307"/>
                  </a:lnTo>
                  <a:lnTo>
                    <a:pt x="431882" y="2807307"/>
                  </a:lnTo>
                  <a:lnTo>
                    <a:pt x="431882" y="1753726"/>
                  </a:lnTo>
                  <a:close/>
                </a:path>
                <a:path w="2375534" h="2807334">
                  <a:moveTo>
                    <a:pt x="963132" y="1222486"/>
                  </a:moveTo>
                  <a:lnTo>
                    <a:pt x="647854" y="1537764"/>
                  </a:lnTo>
                  <a:lnTo>
                    <a:pt x="647854" y="2807307"/>
                  </a:lnTo>
                  <a:lnTo>
                    <a:pt x="1079736" y="2807307"/>
                  </a:lnTo>
                  <a:lnTo>
                    <a:pt x="1079736" y="1251616"/>
                  </a:lnTo>
                  <a:lnTo>
                    <a:pt x="963132" y="1222486"/>
                  </a:lnTo>
                  <a:close/>
                </a:path>
                <a:path w="2375534" h="2807334">
                  <a:moveTo>
                    <a:pt x="1295667" y="1305593"/>
                  </a:moveTo>
                  <a:lnTo>
                    <a:pt x="1295667" y="2807307"/>
                  </a:lnTo>
                  <a:lnTo>
                    <a:pt x="1727591" y="2807307"/>
                  </a:lnTo>
                  <a:lnTo>
                    <a:pt x="1727591" y="1413569"/>
                  </a:lnTo>
                  <a:lnTo>
                    <a:pt x="1295667" y="1305593"/>
                  </a:lnTo>
                  <a:close/>
                </a:path>
                <a:path w="2375534" h="2807334">
                  <a:moveTo>
                    <a:pt x="2158426" y="991592"/>
                  </a:moveTo>
                  <a:lnTo>
                    <a:pt x="1943521" y="1349686"/>
                  </a:lnTo>
                  <a:lnTo>
                    <a:pt x="1943521" y="2807307"/>
                  </a:lnTo>
                  <a:lnTo>
                    <a:pt x="2375404" y="2807307"/>
                  </a:lnTo>
                  <a:lnTo>
                    <a:pt x="2375404" y="1121683"/>
                  </a:lnTo>
                  <a:lnTo>
                    <a:pt x="2158426" y="991592"/>
                  </a:lnTo>
                  <a:close/>
                </a:path>
                <a:path w="2375534" h="2807334">
                  <a:moveTo>
                    <a:pt x="830655" y="744197"/>
                  </a:moveTo>
                  <a:lnTo>
                    <a:pt x="0" y="1574904"/>
                  </a:lnTo>
                  <a:lnTo>
                    <a:pt x="0" y="1880256"/>
                  </a:lnTo>
                  <a:lnTo>
                    <a:pt x="896894" y="983362"/>
                  </a:lnTo>
                  <a:lnTo>
                    <a:pt x="1911320" y="983362"/>
                  </a:lnTo>
                  <a:lnTo>
                    <a:pt x="1927902" y="955740"/>
                  </a:lnTo>
                  <a:lnTo>
                    <a:pt x="1676126" y="955740"/>
                  </a:lnTo>
                  <a:lnTo>
                    <a:pt x="830655" y="744197"/>
                  </a:lnTo>
                  <a:close/>
                </a:path>
                <a:path w="2375534" h="2807334">
                  <a:moveTo>
                    <a:pt x="1911320" y="983362"/>
                  </a:moveTo>
                  <a:lnTo>
                    <a:pt x="896894" y="983362"/>
                  </a:lnTo>
                  <a:lnTo>
                    <a:pt x="1779024" y="1203743"/>
                  </a:lnTo>
                  <a:lnTo>
                    <a:pt x="1911320" y="983362"/>
                  </a:lnTo>
                  <a:close/>
                </a:path>
                <a:path w="2375534" h="2807334">
                  <a:moveTo>
                    <a:pt x="2375404" y="0"/>
                  </a:moveTo>
                  <a:lnTo>
                    <a:pt x="1622348" y="417976"/>
                  </a:lnTo>
                  <a:lnTo>
                    <a:pt x="1899041" y="584160"/>
                  </a:lnTo>
                  <a:lnTo>
                    <a:pt x="1676126" y="955740"/>
                  </a:lnTo>
                  <a:lnTo>
                    <a:pt x="1927902" y="955740"/>
                  </a:lnTo>
                  <a:lnTo>
                    <a:pt x="2084386" y="695067"/>
                  </a:lnTo>
                  <a:lnTo>
                    <a:pt x="2363843" y="695067"/>
                  </a:lnTo>
                  <a:lnTo>
                    <a:pt x="2375404" y="0"/>
                  </a:lnTo>
                  <a:close/>
                </a:path>
                <a:path w="2375534" h="2807334">
                  <a:moveTo>
                    <a:pt x="2363843" y="695067"/>
                  </a:moveTo>
                  <a:lnTo>
                    <a:pt x="2084386" y="695067"/>
                  </a:lnTo>
                  <a:lnTo>
                    <a:pt x="2361079" y="861240"/>
                  </a:lnTo>
                  <a:lnTo>
                    <a:pt x="2363843" y="695067"/>
                  </a:lnTo>
                  <a:close/>
                </a:path>
              </a:pathLst>
            </a:custGeom>
            <a:solidFill>
              <a:srgbClr val="EA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496141" y="7668143"/>
              <a:ext cx="2049780" cy="9734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116205">
                <a:lnSpc>
                  <a:spcPts val="3790"/>
                </a:lnSpc>
              </a:pPr>
              <a:r>
                <a:rPr sz="3650" dirty="0">
                  <a:solidFill>
                    <a:srgbClr val="231F20"/>
                  </a:solidFill>
                  <a:latin typeface="Arial"/>
                  <a:cs typeface="Arial"/>
                </a:rPr>
                <a:t>Augstāki ieņēmumi</a:t>
              </a:r>
              <a:endParaRPr sz="365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8983538" y="7668143"/>
              <a:ext cx="2569210" cy="14547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3790"/>
                </a:lnSpc>
              </a:pPr>
              <a:r>
                <a:rPr sz="3650" dirty="0">
                  <a:solidFill>
                    <a:srgbClr val="231F20"/>
                  </a:solidFill>
                  <a:latin typeface="Arial"/>
                  <a:cs typeface="Arial"/>
                </a:rPr>
                <a:t>Augstāks tirgus novērtējums</a:t>
              </a:r>
              <a:endParaRPr sz="365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3847337" y="7668610"/>
              <a:ext cx="2335530" cy="14547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 algn="ctr">
                <a:lnSpc>
                  <a:spcPts val="3790"/>
                </a:lnSpc>
              </a:pPr>
              <a:r>
                <a:rPr sz="3650" dirty="0">
                  <a:solidFill>
                    <a:srgbClr val="231F20"/>
                  </a:solidFill>
                  <a:latin typeface="Arial"/>
                  <a:cs typeface="Arial"/>
                </a:rPr>
                <a:t>Palielina uzņēmuma vērtību</a:t>
              </a:r>
              <a:endParaRPr sz="3650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509624" y="4655329"/>
              <a:ext cx="1517015" cy="1581150"/>
            </a:xfrm>
            <a:custGeom>
              <a:avLst/>
              <a:gdLst/>
              <a:ahLst/>
              <a:cxnLst/>
              <a:rect l="l" t="t" r="r" b="b"/>
              <a:pathLst>
                <a:path w="1517015" h="1581150">
                  <a:moveTo>
                    <a:pt x="956017" y="1361215"/>
                  </a:moveTo>
                  <a:lnTo>
                    <a:pt x="573234" y="1361215"/>
                  </a:lnTo>
                  <a:lnTo>
                    <a:pt x="642236" y="1455453"/>
                  </a:lnTo>
                  <a:lnTo>
                    <a:pt x="716160" y="1560161"/>
                  </a:lnTo>
                  <a:lnTo>
                    <a:pt x="725187" y="1570632"/>
                  </a:lnTo>
                  <a:lnTo>
                    <a:pt x="734633" y="1581103"/>
                  </a:lnTo>
                  <a:lnTo>
                    <a:pt x="784318" y="1581103"/>
                  </a:lnTo>
                  <a:lnTo>
                    <a:pt x="793979" y="1570632"/>
                  </a:lnTo>
                  <a:lnTo>
                    <a:pt x="803293" y="1560161"/>
                  </a:lnTo>
                  <a:lnTo>
                    <a:pt x="853777" y="1486865"/>
                  </a:lnTo>
                  <a:lnTo>
                    <a:pt x="883205" y="1444982"/>
                  </a:lnTo>
                  <a:lnTo>
                    <a:pt x="905761" y="1413569"/>
                  </a:lnTo>
                  <a:lnTo>
                    <a:pt x="921094" y="1392627"/>
                  </a:lnTo>
                  <a:lnTo>
                    <a:pt x="936703" y="1371685"/>
                  </a:lnTo>
                  <a:lnTo>
                    <a:pt x="944981" y="1371685"/>
                  </a:lnTo>
                  <a:lnTo>
                    <a:pt x="956017" y="1361215"/>
                  </a:lnTo>
                  <a:close/>
                </a:path>
                <a:path w="1517015" h="1581150">
                  <a:moveTo>
                    <a:pt x="1245962" y="1361215"/>
                  </a:moveTo>
                  <a:lnTo>
                    <a:pt x="956017" y="1361215"/>
                  </a:lnTo>
                  <a:lnTo>
                    <a:pt x="971773" y="1371685"/>
                  </a:lnTo>
                  <a:lnTo>
                    <a:pt x="983534" y="1371685"/>
                  </a:lnTo>
                  <a:lnTo>
                    <a:pt x="995310" y="1382156"/>
                  </a:lnTo>
                  <a:lnTo>
                    <a:pt x="1018929" y="1382156"/>
                  </a:lnTo>
                  <a:lnTo>
                    <a:pt x="1090609" y="1413569"/>
                  </a:lnTo>
                  <a:lnTo>
                    <a:pt x="1176773" y="1434511"/>
                  </a:lnTo>
                  <a:lnTo>
                    <a:pt x="1190652" y="1444982"/>
                  </a:lnTo>
                  <a:lnTo>
                    <a:pt x="1214200" y="1444982"/>
                  </a:lnTo>
                  <a:lnTo>
                    <a:pt x="1223726" y="1434511"/>
                  </a:lnTo>
                  <a:lnTo>
                    <a:pt x="1231659" y="1424040"/>
                  </a:lnTo>
                  <a:lnTo>
                    <a:pt x="1237927" y="1424040"/>
                  </a:lnTo>
                  <a:lnTo>
                    <a:pt x="1242459" y="1403098"/>
                  </a:lnTo>
                  <a:lnTo>
                    <a:pt x="1245182" y="1392627"/>
                  </a:lnTo>
                  <a:lnTo>
                    <a:pt x="1246026" y="1371685"/>
                  </a:lnTo>
                  <a:lnTo>
                    <a:pt x="1245962" y="1361215"/>
                  </a:lnTo>
                  <a:close/>
                </a:path>
                <a:path w="1517015" h="1581150">
                  <a:moveTo>
                    <a:pt x="330904" y="136121"/>
                  </a:moveTo>
                  <a:lnTo>
                    <a:pt x="306357" y="136121"/>
                  </a:lnTo>
                  <a:lnTo>
                    <a:pt x="296294" y="146592"/>
                  </a:lnTo>
                  <a:lnTo>
                    <a:pt x="287841" y="146592"/>
                  </a:lnTo>
                  <a:lnTo>
                    <a:pt x="281100" y="157063"/>
                  </a:lnTo>
                  <a:lnTo>
                    <a:pt x="276172" y="167534"/>
                  </a:lnTo>
                  <a:lnTo>
                    <a:pt x="273158" y="188475"/>
                  </a:lnTo>
                  <a:lnTo>
                    <a:pt x="272160" y="198946"/>
                  </a:lnTo>
                  <a:lnTo>
                    <a:pt x="272258" y="293184"/>
                  </a:lnTo>
                  <a:lnTo>
                    <a:pt x="272531" y="356010"/>
                  </a:lnTo>
                  <a:lnTo>
                    <a:pt x="272930" y="387422"/>
                  </a:lnTo>
                  <a:lnTo>
                    <a:pt x="273118" y="408364"/>
                  </a:lnTo>
                  <a:lnTo>
                    <a:pt x="273337" y="418835"/>
                  </a:lnTo>
                  <a:lnTo>
                    <a:pt x="270675" y="429306"/>
                  </a:lnTo>
                  <a:lnTo>
                    <a:pt x="262700" y="439777"/>
                  </a:lnTo>
                  <a:lnTo>
                    <a:pt x="248103" y="450248"/>
                  </a:lnTo>
                  <a:lnTo>
                    <a:pt x="224505" y="450248"/>
                  </a:lnTo>
                  <a:lnTo>
                    <a:pt x="212698" y="460718"/>
                  </a:lnTo>
                  <a:lnTo>
                    <a:pt x="189037" y="460718"/>
                  </a:lnTo>
                  <a:lnTo>
                    <a:pt x="177170" y="471189"/>
                  </a:lnTo>
                  <a:lnTo>
                    <a:pt x="153331" y="471189"/>
                  </a:lnTo>
                  <a:lnTo>
                    <a:pt x="141345" y="481660"/>
                  </a:lnTo>
                  <a:lnTo>
                    <a:pt x="129307" y="481660"/>
                  </a:lnTo>
                  <a:lnTo>
                    <a:pt x="80499" y="502602"/>
                  </a:lnTo>
                  <a:lnTo>
                    <a:pt x="55611" y="502602"/>
                  </a:lnTo>
                  <a:lnTo>
                    <a:pt x="30332" y="513073"/>
                  </a:lnTo>
                  <a:lnTo>
                    <a:pt x="19233" y="523544"/>
                  </a:lnTo>
                  <a:lnTo>
                    <a:pt x="10594" y="534015"/>
                  </a:lnTo>
                  <a:lnTo>
                    <a:pt x="4475" y="534015"/>
                  </a:lnTo>
                  <a:lnTo>
                    <a:pt x="937" y="544486"/>
                  </a:lnTo>
                  <a:lnTo>
                    <a:pt x="39" y="554956"/>
                  </a:lnTo>
                  <a:lnTo>
                    <a:pt x="1843" y="565427"/>
                  </a:lnTo>
                  <a:lnTo>
                    <a:pt x="6407" y="586369"/>
                  </a:lnTo>
                  <a:lnTo>
                    <a:pt x="13792" y="596840"/>
                  </a:lnTo>
                  <a:lnTo>
                    <a:pt x="19963" y="596840"/>
                  </a:lnTo>
                  <a:lnTo>
                    <a:pt x="27011" y="607311"/>
                  </a:lnTo>
                  <a:lnTo>
                    <a:pt x="35510" y="617782"/>
                  </a:lnTo>
                  <a:lnTo>
                    <a:pt x="46034" y="628253"/>
                  </a:lnTo>
                  <a:lnTo>
                    <a:pt x="174094" y="795787"/>
                  </a:lnTo>
                  <a:lnTo>
                    <a:pt x="103968" y="879554"/>
                  </a:lnTo>
                  <a:lnTo>
                    <a:pt x="71850" y="921437"/>
                  </a:lnTo>
                  <a:lnTo>
                    <a:pt x="46984" y="952850"/>
                  </a:lnTo>
                  <a:lnTo>
                    <a:pt x="29932" y="973792"/>
                  </a:lnTo>
                  <a:lnTo>
                    <a:pt x="12435" y="994734"/>
                  </a:lnTo>
                  <a:lnTo>
                    <a:pt x="6000" y="1005204"/>
                  </a:lnTo>
                  <a:lnTo>
                    <a:pt x="1851" y="1015675"/>
                  </a:lnTo>
                  <a:lnTo>
                    <a:pt x="0" y="1026146"/>
                  </a:lnTo>
                  <a:lnTo>
                    <a:pt x="456" y="1036617"/>
                  </a:lnTo>
                  <a:lnTo>
                    <a:pt x="3233" y="1036617"/>
                  </a:lnTo>
                  <a:lnTo>
                    <a:pt x="8341" y="1047088"/>
                  </a:lnTo>
                  <a:lnTo>
                    <a:pt x="15791" y="1057559"/>
                  </a:lnTo>
                  <a:lnTo>
                    <a:pt x="25594" y="1057559"/>
                  </a:lnTo>
                  <a:lnTo>
                    <a:pt x="37762" y="1068030"/>
                  </a:lnTo>
                  <a:lnTo>
                    <a:pt x="52306" y="1078501"/>
                  </a:lnTo>
                  <a:lnTo>
                    <a:pt x="64043" y="1078501"/>
                  </a:lnTo>
                  <a:lnTo>
                    <a:pt x="146839" y="1099442"/>
                  </a:lnTo>
                  <a:lnTo>
                    <a:pt x="183111" y="1120384"/>
                  </a:lnTo>
                  <a:lnTo>
                    <a:pt x="207718" y="1120384"/>
                  </a:lnTo>
                  <a:lnTo>
                    <a:pt x="232741" y="1130855"/>
                  </a:lnTo>
                  <a:lnTo>
                    <a:pt x="245429" y="1130855"/>
                  </a:lnTo>
                  <a:lnTo>
                    <a:pt x="258245" y="1141326"/>
                  </a:lnTo>
                  <a:lnTo>
                    <a:pt x="267395" y="1141326"/>
                  </a:lnTo>
                  <a:lnTo>
                    <a:pt x="272018" y="1151797"/>
                  </a:lnTo>
                  <a:lnTo>
                    <a:pt x="273130" y="1172739"/>
                  </a:lnTo>
                  <a:lnTo>
                    <a:pt x="272991" y="1183210"/>
                  </a:lnTo>
                  <a:lnTo>
                    <a:pt x="272876" y="1193680"/>
                  </a:lnTo>
                  <a:lnTo>
                    <a:pt x="272825" y="1235564"/>
                  </a:lnTo>
                  <a:lnTo>
                    <a:pt x="272740" y="1361215"/>
                  </a:lnTo>
                  <a:lnTo>
                    <a:pt x="272828" y="1403098"/>
                  </a:lnTo>
                  <a:lnTo>
                    <a:pt x="276212" y="1413569"/>
                  </a:lnTo>
                  <a:lnTo>
                    <a:pt x="283146" y="1424040"/>
                  </a:lnTo>
                  <a:lnTo>
                    <a:pt x="294504" y="1434511"/>
                  </a:lnTo>
                  <a:lnTo>
                    <a:pt x="355926" y="1434511"/>
                  </a:lnTo>
                  <a:lnTo>
                    <a:pt x="367970" y="1424040"/>
                  </a:lnTo>
                  <a:lnTo>
                    <a:pt x="392038" y="1424040"/>
                  </a:lnTo>
                  <a:lnTo>
                    <a:pt x="404065" y="1413569"/>
                  </a:lnTo>
                  <a:lnTo>
                    <a:pt x="428118" y="1413569"/>
                  </a:lnTo>
                  <a:lnTo>
                    <a:pt x="476272" y="1392627"/>
                  </a:lnTo>
                  <a:lnTo>
                    <a:pt x="536725" y="1371685"/>
                  </a:lnTo>
                  <a:lnTo>
                    <a:pt x="573234" y="1361215"/>
                  </a:lnTo>
                  <a:lnTo>
                    <a:pt x="1245962" y="1361215"/>
                  </a:lnTo>
                  <a:lnTo>
                    <a:pt x="1245684" y="1287918"/>
                  </a:lnTo>
                  <a:lnTo>
                    <a:pt x="1245388" y="1235564"/>
                  </a:lnTo>
                  <a:lnTo>
                    <a:pt x="1245137" y="1214622"/>
                  </a:lnTo>
                  <a:lnTo>
                    <a:pt x="1244976" y="1204151"/>
                  </a:lnTo>
                  <a:lnTo>
                    <a:pt x="691850" y="1204151"/>
                  </a:lnTo>
                  <a:lnTo>
                    <a:pt x="628237" y="1183210"/>
                  </a:lnTo>
                  <a:lnTo>
                    <a:pt x="568719" y="1162268"/>
                  </a:lnTo>
                  <a:lnTo>
                    <a:pt x="514187" y="1130855"/>
                  </a:lnTo>
                  <a:lnTo>
                    <a:pt x="465536" y="1088972"/>
                  </a:lnTo>
                  <a:lnTo>
                    <a:pt x="423658" y="1036617"/>
                  </a:lnTo>
                  <a:lnTo>
                    <a:pt x="405539" y="1015675"/>
                  </a:lnTo>
                  <a:lnTo>
                    <a:pt x="389448" y="984263"/>
                  </a:lnTo>
                  <a:lnTo>
                    <a:pt x="375497" y="952850"/>
                  </a:lnTo>
                  <a:lnTo>
                    <a:pt x="363798" y="931908"/>
                  </a:lnTo>
                  <a:lnTo>
                    <a:pt x="354463" y="900496"/>
                  </a:lnTo>
                  <a:lnTo>
                    <a:pt x="347602" y="858612"/>
                  </a:lnTo>
                  <a:lnTo>
                    <a:pt x="343329" y="827199"/>
                  </a:lnTo>
                  <a:lnTo>
                    <a:pt x="341754" y="795787"/>
                  </a:lnTo>
                  <a:lnTo>
                    <a:pt x="342928" y="764374"/>
                  </a:lnTo>
                  <a:lnTo>
                    <a:pt x="353208" y="691078"/>
                  </a:lnTo>
                  <a:lnTo>
                    <a:pt x="373397" y="628253"/>
                  </a:lnTo>
                  <a:lnTo>
                    <a:pt x="402696" y="575898"/>
                  </a:lnTo>
                  <a:lnTo>
                    <a:pt x="420512" y="544486"/>
                  </a:lnTo>
                  <a:lnTo>
                    <a:pt x="440306" y="523544"/>
                  </a:lnTo>
                  <a:lnTo>
                    <a:pt x="461977" y="492131"/>
                  </a:lnTo>
                  <a:lnTo>
                    <a:pt x="485426" y="471189"/>
                  </a:lnTo>
                  <a:lnTo>
                    <a:pt x="510552" y="450248"/>
                  </a:lnTo>
                  <a:lnTo>
                    <a:pt x="537257" y="439777"/>
                  </a:lnTo>
                  <a:lnTo>
                    <a:pt x="565439" y="418835"/>
                  </a:lnTo>
                  <a:lnTo>
                    <a:pt x="594999" y="408364"/>
                  </a:lnTo>
                  <a:lnTo>
                    <a:pt x="625838" y="397893"/>
                  </a:lnTo>
                  <a:lnTo>
                    <a:pt x="657854" y="387422"/>
                  </a:lnTo>
                  <a:lnTo>
                    <a:pt x="690948" y="376951"/>
                  </a:lnTo>
                  <a:lnTo>
                    <a:pt x="1244577" y="376951"/>
                  </a:lnTo>
                  <a:lnTo>
                    <a:pt x="1244664" y="366480"/>
                  </a:lnTo>
                  <a:lnTo>
                    <a:pt x="1244814" y="356010"/>
                  </a:lnTo>
                  <a:lnTo>
                    <a:pt x="1244942" y="345539"/>
                  </a:lnTo>
                  <a:lnTo>
                    <a:pt x="1245136" y="324597"/>
                  </a:lnTo>
                  <a:lnTo>
                    <a:pt x="1245227" y="219888"/>
                  </a:lnTo>
                  <a:lnTo>
                    <a:pt x="563597" y="219888"/>
                  </a:lnTo>
                  <a:lnTo>
                    <a:pt x="548452" y="209417"/>
                  </a:lnTo>
                  <a:lnTo>
                    <a:pt x="525707" y="209417"/>
                  </a:lnTo>
                  <a:lnTo>
                    <a:pt x="514285" y="198946"/>
                  </a:lnTo>
                  <a:lnTo>
                    <a:pt x="502815" y="198946"/>
                  </a:lnTo>
                  <a:lnTo>
                    <a:pt x="491285" y="188475"/>
                  </a:lnTo>
                  <a:lnTo>
                    <a:pt x="479685" y="188475"/>
                  </a:lnTo>
                  <a:lnTo>
                    <a:pt x="456228" y="178005"/>
                  </a:lnTo>
                  <a:lnTo>
                    <a:pt x="432354" y="178005"/>
                  </a:lnTo>
                  <a:lnTo>
                    <a:pt x="407974" y="167534"/>
                  </a:lnTo>
                  <a:lnTo>
                    <a:pt x="382999" y="157063"/>
                  </a:lnTo>
                  <a:lnTo>
                    <a:pt x="330904" y="136121"/>
                  </a:lnTo>
                  <a:close/>
                </a:path>
                <a:path w="1517015" h="1581150">
                  <a:moveTo>
                    <a:pt x="1244577" y="376951"/>
                  </a:moveTo>
                  <a:lnTo>
                    <a:pt x="826065" y="376951"/>
                  </a:lnTo>
                  <a:lnTo>
                    <a:pt x="889198" y="397893"/>
                  </a:lnTo>
                  <a:lnTo>
                    <a:pt x="919366" y="408364"/>
                  </a:lnTo>
                  <a:lnTo>
                    <a:pt x="976321" y="429306"/>
                  </a:lnTo>
                  <a:lnTo>
                    <a:pt x="1028000" y="471189"/>
                  </a:lnTo>
                  <a:lnTo>
                    <a:pt x="1073473" y="513073"/>
                  </a:lnTo>
                  <a:lnTo>
                    <a:pt x="1093594" y="544486"/>
                  </a:lnTo>
                  <a:lnTo>
                    <a:pt x="1111815" y="565427"/>
                  </a:lnTo>
                  <a:lnTo>
                    <a:pt x="1128022" y="596840"/>
                  </a:lnTo>
                  <a:lnTo>
                    <a:pt x="1142098" y="628253"/>
                  </a:lnTo>
                  <a:lnTo>
                    <a:pt x="1153927" y="649194"/>
                  </a:lnTo>
                  <a:lnTo>
                    <a:pt x="1163394" y="680607"/>
                  </a:lnTo>
                  <a:lnTo>
                    <a:pt x="1170383" y="712020"/>
                  </a:lnTo>
                  <a:lnTo>
                    <a:pt x="1174777" y="753903"/>
                  </a:lnTo>
                  <a:lnTo>
                    <a:pt x="1176462" y="785316"/>
                  </a:lnTo>
                  <a:lnTo>
                    <a:pt x="1175389" y="816729"/>
                  </a:lnTo>
                  <a:lnTo>
                    <a:pt x="1165284" y="890025"/>
                  </a:lnTo>
                  <a:lnTo>
                    <a:pt x="1145231" y="952850"/>
                  </a:lnTo>
                  <a:lnTo>
                    <a:pt x="1131725" y="973792"/>
                  </a:lnTo>
                  <a:lnTo>
                    <a:pt x="1116033" y="1005204"/>
                  </a:lnTo>
                  <a:lnTo>
                    <a:pt x="1098255" y="1036617"/>
                  </a:lnTo>
                  <a:lnTo>
                    <a:pt x="1078491" y="1057559"/>
                  </a:lnTo>
                  <a:lnTo>
                    <a:pt x="1056841" y="1078501"/>
                  </a:lnTo>
                  <a:lnTo>
                    <a:pt x="1033405" y="1109913"/>
                  </a:lnTo>
                  <a:lnTo>
                    <a:pt x="1008284" y="1120384"/>
                  </a:lnTo>
                  <a:lnTo>
                    <a:pt x="981578" y="1141326"/>
                  </a:lnTo>
                  <a:lnTo>
                    <a:pt x="953387" y="1162268"/>
                  </a:lnTo>
                  <a:lnTo>
                    <a:pt x="923811" y="1172739"/>
                  </a:lnTo>
                  <a:lnTo>
                    <a:pt x="892950" y="1183210"/>
                  </a:lnTo>
                  <a:lnTo>
                    <a:pt x="860905" y="1193680"/>
                  </a:lnTo>
                  <a:lnTo>
                    <a:pt x="827775" y="1204151"/>
                  </a:lnTo>
                  <a:lnTo>
                    <a:pt x="1244976" y="1204151"/>
                  </a:lnTo>
                  <a:lnTo>
                    <a:pt x="1244787" y="1183210"/>
                  </a:lnTo>
                  <a:lnTo>
                    <a:pt x="1244567" y="1172739"/>
                  </a:lnTo>
                  <a:lnTo>
                    <a:pt x="1244314" y="1162268"/>
                  </a:lnTo>
                  <a:lnTo>
                    <a:pt x="1248501" y="1151797"/>
                  </a:lnTo>
                  <a:lnTo>
                    <a:pt x="1257471" y="1141326"/>
                  </a:lnTo>
                  <a:lnTo>
                    <a:pt x="1272018" y="1130855"/>
                  </a:lnTo>
                  <a:lnTo>
                    <a:pt x="1295184" y="1130855"/>
                  </a:lnTo>
                  <a:lnTo>
                    <a:pt x="1306784" y="1120384"/>
                  </a:lnTo>
                  <a:lnTo>
                    <a:pt x="1330071" y="1120384"/>
                  </a:lnTo>
                  <a:lnTo>
                    <a:pt x="1341779" y="1109913"/>
                  </a:lnTo>
                  <a:lnTo>
                    <a:pt x="1365379" y="1109913"/>
                  </a:lnTo>
                  <a:lnTo>
                    <a:pt x="1377292" y="1099442"/>
                  </a:lnTo>
                  <a:lnTo>
                    <a:pt x="1389294" y="1099442"/>
                  </a:lnTo>
                  <a:lnTo>
                    <a:pt x="1401396" y="1088972"/>
                  </a:lnTo>
                  <a:lnTo>
                    <a:pt x="1425943" y="1088972"/>
                  </a:lnTo>
                  <a:lnTo>
                    <a:pt x="1438409" y="1078501"/>
                  </a:lnTo>
                  <a:lnTo>
                    <a:pt x="1463779" y="1068030"/>
                  </a:lnTo>
                  <a:lnTo>
                    <a:pt x="1489804" y="1068030"/>
                  </a:lnTo>
                  <a:lnTo>
                    <a:pt x="1500026" y="1057559"/>
                  </a:lnTo>
                  <a:lnTo>
                    <a:pt x="1507894" y="1047088"/>
                  </a:lnTo>
                  <a:lnTo>
                    <a:pt x="1513338" y="1036617"/>
                  </a:lnTo>
                  <a:lnTo>
                    <a:pt x="1516288" y="1026146"/>
                  </a:lnTo>
                  <a:lnTo>
                    <a:pt x="1516674" y="1015675"/>
                  </a:lnTo>
                  <a:lnTo>
                    <a:pt x="1514425" y="1005204"/>
                  </a:lnTo>
                  <a:lnTo>
                    <a:pt x="1509473" y="994734"/>
                  </a:lnTo>
                  <a:lnTo>
                    <a:pt x="1493981" y="973792"/>
                  </a:lnTo>
                  <a:lnTo>
                    <a:pt x="1477666" y="952850"/>
                  </a:lnTo>
                  <a:lnTo>
                    <a:pt x="1462003" y="931908"/>
                  </a:lnTo>
                  <a:lnTo>
                    <a:pt x="1454193" y="931908"/>
                  </a:lnTo>
                  <a:lnTo>
                    <a:pt x="1438655" y="910967"/>
                  </a:lnTo>
                  <a:lnTo>
                    <a:pt x="1415678" y="879554"/>
                  </a:lnTo>
                  <a:lnTo>
                    <a:pt x="1393291" y="848141"/>
                  </a:lnTo>
                  <a:lnTo>
                    <a:pt x="1371712" y="816729"/>
                  </a:lnTo>
                  <a:lnTo>
                    <a:pt x="1351160" y="785316"/>
                  </a:lnTo>
                  <a:lnTo>
                    <a:pt x="1358947" y="774845"/>
                  </a:lnTo>
                  <a:lnTo>
                    <a:pt x="1366922" y="764374"/>
                  </a:lnTo>
                  <a:lnTo>
                    <a:pt x="1445445" y="670136"/>
                  </a:lnTo>
                  <a:lnTo>
                    <a:pt x="1477909" y="628253"/>
                  </a:lnTo>
                  <a:lnTo>
                    <a:pt x="1502906" y="596840"/>
                  </a:lnTo>
                  <a:lnTo>
                    <a:pt x="1509775" y="586369"/>
                  </a:lnTo>
                  <a:lnTo>
                    <a:pt x="1514339" y="575898"/>
                  </a:lnTo>
                  <a:lnTo>
                    <a:pt x="1516574" y="565427"/>
                  </a:lnTo>
                  <a:lnTo>
                    <a:pt x="1516458" y="554956"/>
                  </a:lnTo>
                  <a:lnTo>
                    <a:pt x="1513966" y="544486"/>
                  </a:lnTo>
                  <a:lnTo>
                    <a:pt x="1509075" y="534015"/>
                  </a:lnTo>
                  <a:lnTo>
                    <a:pt x="1501763" y="523544"/>
                  </a:lnTo>
                  <a:lnTo>
                    <a:pt x="1492005" y="523544"/>
                  </a:lnTo>
                  <a:lnTo>
                    <a:pt x="1479780" y="513073"/>
                  </a:lnTo>
                  <a:lnTo>
                    <a:pt x="1465062" y="513073"/>
                  </a:lnTo>
                  <a:lnTo>
                    <a:pt x="1370761" y="481660"/>
                  </a:lnTo>
                  <a:lnTo>
                    <a:pt x="1322180" y="460718"/>
                  </a:lnTo>
                  <a:lnTo>
                    <a:pt x="1297298" y="450248"/>
                  </a:lnTo>
                  <a:lnTo>
                    <a:pt x="1271930" y="450248"/>
                  </a:lnTo>
                  <a:lnTo>
                    <a:pt x="1259044" y="439777"/>
                  </a:lnTo>
                  <a:lnTo>
                    <a:pt x="1249664" y="439777"/>
                  </a:lnTo>
                  <a:lnTo>
                    <a:pt x="1245050" y="429306"/>
                  </a:lnTo>
                  <a:lnTo>
                    <a:pt x="1244064" y="408364"/>
                  </a:lnTo>
                  <a:lnTo>
                    <a:pt x="1244290" y="397893"/>
                  </a:lnTo>
                  <a:lnTo>
                    <a:pt x="1244490" y="387422"/>
                  </a:lnTo>
                  <a:lnTo>
                    <a:pt x="1244577" y="376951"/>
                  </a:lnTo>
                  <a:close/>
                </a:path>
                <a:path w="1517015" h="1581150">
                  <a:moveTo>
                    <a:pt x="784593" y="0"/>
                  </a:moveTo>
                  <a:lnTo>
                    <a:pt x="737688" y="0"/>
                  </a:lnTo>
                  <a:lnTo>
                    <a:pt x="727914" y="10470"/>
                  </a:lnTo>
                  <a:lnTo>
                    <a:pt x="708100" y="31412"/>
                  </a:lnTo>
                  <a:lnTo>
                    <a:pt x="678996" y="73296"/>
                  </a:lnTo>
                  <a:lnTo>
                    <a:pt x="642342" y="125650"/>
                  </a:lnTo>
                  <a:lnTo>
                    <a:pt x="620083" y="157063"/>
                  </a:lnTo>
                  <a:lnTo>
                    <a:pt x="597542" y="188475"/>
                  </a:lnTo>
                  <a:lnTo>
                    <a:pt x="582324" y="209417"/>
                  </a:lnTo>
                  <a:lnTo>
                    <a:pt x="574182" y="209417"/>
                  </a:lnTo>
                  <a:lnTo>
                    <a:pt x="563597" y="219888"/>
                  </a:lnTo>
                  <a:lnTo>
                    <a:pt x="947733" y="219888"/>
                  </a:lnTo>
                  <a:lnTo>
                    <a:pt x="938214" y="209417"/>
                  </a:lnTo>
                  <a:lnTo>
                    <a:pt x="927861" y="198946"/>
                  </a:lnTo>
                  <a:lnTo>
                    <a:pt x="906223" y="167534"/>
                  </a:lnTo>
                  <a:lnTo>
                    <a:pt x="877032" y="125650"/>
                  </a:lnTo>
                  <a:lnTo>
                    <a:pt x="839949" y="73296"/>
                  </a:lnTo>
                  <a:lnTo>
                    <a:pt x="802142" y="20941"/>
                  </a:lnTo>
                  <a:lnTo>
                    <a:pt x="793470" y="10470"/>
                  </a:lnTo>
                  <a:lnTo>
                    <a:pt x="784593" y="0"/>
                  </a:lnTo>
                  <a:close/>
                </a:path>
                <a:path w="1517015" h="1581150">
                  <a:moveTo>
                    <a:pt x="1226132" y="146592"/>
                  </a:moveTo>
                  <a:lnTo>
                    <a:pt x="1163170" y="146592"/>
                  </a:lnTo>
                  <a:lnTo>
                    <a:pt x="1151481" y="157063"/>
                  </a:lnTo>
                  <a:lnTo>
                    <a:pt x="1068922" y="178005"/>
                  </a:lnTo>
                  <a:lnTo>
                    <a:pt x="1032761" y="188475"/>
                  </a:lnTo>
                  <a:lnTo>
                    <a:pt x="1008255" y="198946"/>
                  </a:lnTo>
                  <a:lnTo>
                    <a:pt x="958029" y="219888"/>
                  </a:lnTo>
                  <a:lnTo>
                    <a:pt x="1245227" y="219888"/>
                  </a:lnTo>
                  <a:lnTo>
                    <a:pt x="1245255" y="188475"/>
                  </a:lnTo>
                  <a:lnTo>
                    <a:pt x="1243003" y="178005"/>
                  </a:lnTo>
                  <a:lnTo>
                    <a:pt x="1239078" y="167534"/>
                  </a:lnTo>
                  <a:lnTo>
                    <a:pt x="1233461" y="157063"/>
                  </a:lnTo>
                  <a:lnTo>
                    <a:pt x="1226132" y="146592"/>
                  </a:lnTo>
                  <a:close/>
                </a:path>
              </a:pathLst>
            </a:custGeom>
            <a:solidFill>
              <a:srgbClr val="EA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22677" y="6155622"/>
              <a:ext cx="683260" cy="864869"/>
            </a:xfrm>
            <a:custGeom>
              <a:avLst/>
              <a:gdLst/>
              <a:ahLst/>
              <a:cxnLst/>
              <a:rect l="l" t="t" r="r" b="b"/>
              <a:pathLst>
                <a:path w="683259" h="864870">
                  <a:moveTo>
                    <a:pt x="683060" y="651407"/>
                  </a:moveTo>
                  <a:lnTo>
                    <a:pt x="334055" y="651407"/>
                  </a:lnTo>
                  <a:lnTo>
                    <a:pt x="344834" y="651545"/>
                  </a:lnTo>
                  <a:lnTo>
                    <a:pt x="356608" y="657119"/>
                  </a:lnTo>
                  <a:lnTo>
                    <a:pt x="400361" y="685419"/>
                  </a:lnTo>
                  <a:lnTo>
                    <a:pt x="683070" y="864655"/>
                  </a:lnTo>
                  <a:lnTo>
                    <a:pt x="683060" y="651407"/>
                  </a:lnTo>
                  <a:close/>
                </a:path>
                <a:path w="683259" h="864870">
                  <a:moveTo>
                    <a:pt x="156159" y="1146"/>
                  </a:moveTo>
                  <a:lnTo>
                    <a:pt x="144859" y="1176"/>
                  </a:lnTo>
                  <a:lnTo>
                    <a:pt x="128981" y="5719"/>
                  </a:lnTo>
                  <a:lnTo>
                    <a:pt x="93775" y="17965"/>
                  </a:lnTo>
                  <a:lnTo>
                    <a:pt x="69813" y="25839"/>
                  </a:lnTo>
                  <a:lnTo>
                    <a:pt x="45252" y="33448"/>
                  </a:lnTo>
                  <a:lnTo>
                    <a:pt x="32692" y="37145"/>
                  </a:lnTo>
                  <a:lnTo>
                    <a:pt x="19916" y="40765"/>
                  </a:lnTo>
                  <a:lnTo>
                    <a:pt x="7460" y="47596"/>
                  </a:lnTo>
                  <a:lnTo>
                    <a:pt x="1470" y="57964"/>
                  </a:lnTo>
                  <a:lnTo>
                    <a:pt x="100" y="71427"/>
                  </a:lnTo>
                  <a:lnTo>
                    <a:pt x="0" y="91608"/>
                  </a:lnTo>
                  <a:lnTo>
                    <a:pt x="86" y="123534"/>
                  </a:lnTo>
                  <a:lnTo>
                    <a:pt x="175" y="388826"/>
                  </a:lnTo>
                  <a:lnTo>
                    <a:pt x="274" y="863752"/>
                  </a:lnTo>
                  <a:lnTo>
                    <a:pt x="16020" y="854753"/>
                  </a:lnTo>
                  <a:lnTo>
                    <a:pt x="25624" y="848957"/>
                  </a:lnTo>
                  <a:lnTo>
                    <a:pt x="322600" y="656543"/>
                  </a:lnTo>
                  <a:lnTo>
                    <a:pt x="334055" y="651407"/>
                  </a:lnTo>
                  <a:lnTo>
                    <a:pt x="683060" y="651407"/>
                  </a:lnTo>
                  <a:lnTo>
                    <a:pt x="682955" y="486438"/>
                  </a:lnTo>
                  <a:lnTo>
                    <a:pt x="682813" y="388826"/>
                  </a:lnTo>
                  <a:lnTo>
                    <a:pt x="682675" y="323281"/>
                  </a:lnTo>
                  <a:lnTo>
                    <a:pt x="682497" y="257270"/>
                  </a:lnTo>
                  <a:lnTo>
                    <a:pt x="682372" y="219984"/>
                  </a:lnTo>
                  <a:lnTo>
                    <a:pt x="350313" y="219984"/>
                  </a:lnTo>
                  <a:lnTo>
                    <a:pt x="341111" y="219619"/>
                  </a:lnTo>
                  <a:lnTo>
                    <a:pt x="302352" y="193465"/>
                  </a:lnTo>
                  <a:lnTo>
                    <a:pt x="180607" y="27709"/>
                  </a:lnTo>
                  <a:lnTo>
                    <a:pt x="164690" y="5717"/>
                  </a:lnTo>
                  <a:lnTo>
                    <a:pt x="156159" y="1146"/>
                  </a:lnTo>
                  <a:close/>
                </a:path>
                <a:path w="683259" h="864870">
                  <a:moveTo>
                    <a:pt x="538923" y="0"/>
                  </a:moveTo>
                  <a:lnTo>
                    <a:pt x="529623" y="1703"/>
                  </a:lnTo>
                  <a:lnTo>
                    <a:pt x="520773" y="8713"/>
                  </a:lnTo>
                  <a:lnTo>
                    <a:pt x="510778" y="21584"/>
                  </a:lnTo>
                  <a:lnTo>
                    <a:pt x="489918" y="51424"/>
                  </a:lnTo>
                  <a:lnTo>
                    <a:pt x="461530" y="91608"/>
                  </a:lnTo>
                  <a:lnTo>
                    <a:pt x="385444" y="197954"/>
                  </a:lnTo>
                  <a:lnTo>
                    <a:pt x="350313" y="219984"/>
                  </a:lnTo>
                  <a:lnTo>
                    <a:pt x="682372" y="219984"/>
                  </a:lnTo>
                  <a:lnTo>
                    <a:pt x="681947" y="112047"/>
                  </a:lnTo>
                  <a:lnTo>
                    <a:pt x="681676" y="55655"/>
                  </a:lnTo>
                  <a:lnTo>
                    <a:pt x="625930" y="29376"/>
                  </a:lnTo>
                  <a:lnTo>
                    <a:pt x="590627" y="17845"/>
                  </a:lnTo>
                  <a:lnTo>
                    <a:pt x="555211" y="5717"/>
                  </a:lnTo>
                  <a:lnTo>
                    <a:pt x="538923" y="0"/>
                  </a:lnTo>
                  <a:close/>
                </a:path>
              </a:pathLst>
            </a:custGeom>
            <a:solidFill>
              <a:srgbClr val="EA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85413" y="5172609"/>
              <a:ext cx="271780" cy="544195"/>
            </a:xfrm>
            <a:custGeom>
              <a:avLst/>
              <a:gdLst/>
              <a:ahLst/>
              <a:cxnLst/>
              <a:rect l="l" t="t" r="r" b="b"/>
              <a:pathLst>
                <a:path w="271779" h="544195">
                  <a:moveTo>
                    <a:pt x="266220" y="170185"/>
                  </a:moveTo>
                  <a:lnTo>
                    <a:pt x="138320" y="170185"/>
                  </a:lnTo>
                  <a:lnTo>
                    <a:pt x="138356" y="378717"/>
                  </a:lnTo>
                  <a:lnTo>
                    <a:pt x="138473" y="426842"/>
                  </a:lnTo>
                  <a:lnTo>
                    <a:pt x="138784" y="491513"/>
                  </a:lnTo>
                  <a:lnTo>
                    <a:pt x="144398" y="536589"/>
                  </a:lnTo>
                  <a:lnTo>
                    <a:pt x="195411" y="544073"/>
                  </a:lnTo>
                  <a:lnTo>
                    <a:pt x="271468" y="544069"/>
                  </a:lnTo>
                  <a:lnTo>
                    <a:pt x="266220" y="170185"/>
                  </a:lnTo>
                  <a:close/>
                </a:path>
                <a:path w="271779" h="544195">
                  <a:moveTo>
                    <a:pt x="187071" y="0"/>
                  </a:moveTo>
                  <a:lnTo>
                    <a:pt x="175829" y="1851"/>
                  </a:lnTo>
                  <a:lnTo>
                    <a:pt x="165598" y="7023"/>
                  </a:lnTo>
                  <a:lnTo>
                    <a:pt x="156002" y="16635"/>
                  </a:lnTo>
                  <a:lnTo>
                    <a:pt x="146664" y="31803"/>
                  </a:lnTo>
                  <a:lnTo>
                    <a:pt x="139896" y="41313"/>
                  </a:lnTo>
                  <a:lnTo>
                    <a:pt x="109213" y="68588"/>
                  </a:lnTo>
                  <a:lnTo>
                    <a:pt x="67095" y="94659"/>
                  </a:lnTo>
                  <a:lnTo>
                    <a:pt x="0" y="133935"/>
                  </a:lnTo>
                  <a:lnTo>
                    <a:pt x="0" y="238393"/>
                  </a:lnTo>
                  <a:lnTo>
                    <a:pt x="138320" y="170185"/>
                  </a:lnTo>
                  <a:lnTo>
                    <a:pt x="266220" y="170185"/>
                  </a:lnTo>
                  <a:lnTo>
                    <a:pt x="263842" y="803"/>
                  </a:lnTo>
                  <a:lnTo>
                    <a:pt x="215312" y="803"/>
                  </a:lnTo>
                  <a:lnTo>
                    <a:pt x="201712" y="547"/>
                  </a:lnTo>
                  <a:lnTo>
                    <a:pt x="187071" y="0"/>
                  </a:lnTo>
                  <a:close/>
                </a:path>
                <a:path w="271779" h="544195">
                  <a:moveTo>
                    <a:pt x="263838" y="492"/>
                  </a:moveTo>
                  <a:lnTo>
                    <a:pt x="240296" y="758"/>
                  </a:lnTo>
                  <a:lnTo>
                    <a:pt x="215312" y="803"/>
                  </a:lnTo>
                  <a:lnTo>
                    <a:pt x="263842" y="803"/>
                  </a:lnTo>
                  <a:lnTo>
                    <a:pt x="263838" y="492"/>
                  </a:lnTo>
                  <a:close/>
                </a:path>
              </a:pathLst>
            </a:custGeom>
            <a:solidFill>
              <a:srgbClr val="EA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57203" y="5832825"/>
              <a:ext cx="3115945" cy="1558290"/>
            </a:xfrm>
            <a:custGeom>
              <a:avLst/>
              <a:gdLst/>
              <a:ahLst/>
              <a:cxnLst/>
              <a:rect l="l" t="t" r="r" b="b"/>
              <a:pathLst>
                <a:path w="3115944" h="1558290">
                  <a:moveTo>
                    <a:pt x="0" y="0"/>
                  </a:moveTo>
                  <a:lnTo>
                    <a:pt x="5174" y="127586"/>
                  </a:lnTo>
                  <a:lnTo>
                    <a:pt x="20427" y="252365"/>
                  </a:lnTo>
                  <a:lnTo>
                    <a:pt x="45355" y="373934"/>
                  </a:lnTo>
                  <a:lnTo>
                    <a:pt x="79554" y="491888"/>
                  </a:lnTo>
                  <a:lnTo>
                    <a:pt x="122620" y="605824"/>
                  </a:lnTo>
                  <a:lnTo>
                    <a:pt x="174149" y="715337"/>
                  </a:lnTo>
                  <a:lnTo>
                    <a:pt x="233737" y="820023"/>
                  </a:lnTo>
                  <a:lnTo>
                    <a:pt x="300979" y="919478"/>
                  </a:lnTo>
                  <a:lnTo>
                    <a:pt x="375473" y="1013299"/>
                  </a:lnTo>
                  <a:lnTo>
                    <a:pt x="456813" y="1101081"/>
                  </a:lnTo>
                  <a:lnTo>
                    <a:pt x="544596" y="1182421"/>
                  </a:lnTo>
                  <a:lnTo>
                    <a:pt x="638417" y="1256913"/>
                  </a:lnTo>
                  <a:lnTo>
                    <a:pt x="737874" y="1324155"/>
                  </a:lnTo>
                  <a:lnTo>
                    <a:pt x="842560" y="1383742"/>
                  </a:lnTo>
                  <a:lnTo>
                    <a:pt x="952074" y="1435270"/>
                  </a:lnTo>
                  <a:lnTo>
                    <a:pt x="1066010" y="1478336"/>
                  </a:lnTo>
                  <a:lnTo>
                    <a:pt x="1183965" y="1512534"/>
                  </a:lnTo>
                  <a:lnTo>
                    <a:pt x="1305534" y="1537462"/>
                  </a:lnTo>
                  <a:lnTo>
                    <a:pt x="1430314" y="1552715"/>
                  </a:lnTo>
                  <a:lnTo>
                    <a:pt x="1557900" y="1557889"/>
                  </a:lnTo>
                  <a:lnTo>
                    <a:pt x="1685484" y="1552715"/>
                  </a:lnTo>
                  <a:lnTo>
                    <a:pt x="1810263" y="1537462"/>
                  </a:lnTo>
                  <a:lnTo>
                    <a:pt x="1931831" y="1512534"/>
                  </a:lnTo>
                  <a:lnTo>
                    <a:pt x="2049784" y="1478336"/>
                  </a:lnTo>
                  <a:lnTo>
                    <a:pt x="2163719" y="1435270"/>
                  </a:lnTo>
                  <a:lnTo>
                    <a:pt x="2273232" y="1383742"/>
                  </a:lnTo>
                  <a:lnTo>
                    <a:pt x="2377918" y="1324155"/>
                  </a:lnTo>
                  <a:lnTo>
                    <a:pt x="2477374" y="1256913"/>
                  </a:lnTo>
                  <a:lnTo>
                    <a:pt x="2571195" y="1182421"/>
                  </a:lnTo>
                  <a:lnTo>
                    <a:pt x="2658977" y="1101081"/>
                  </a:lnTo>
                  <a:lnTo>
                    <a:pt x="2740317" y="1013299"/>
                  </a:lnTo>
                  <a:lnTo>
                    <a:pt x="2814810" y="919478"/>
                  </a:lnTo>
                  <a:lnTo>
                    <a:pt x="2882053" y="820023"/>
                  </a:lnTo>
                  <a:lnTo>
                    <a:pt x="2941640" y="715337"/>
                  </a:lnTo>
                  <a:lnTo>
                    <a:pt x="2993169" y="605824"/>
                  </a:lnTo>
                  <a:lnTo>
                    <a:pt x="3036235" y="491888"/>
                  </a:lnTo>
                  <a:lnTo>
                    <a:pt x="3070434" y="373934"/>
                  </a:lnTo>
                  <a:lnTo>
                    <a:pt x="3095362" y="252365"/>
                  </a:lnTo>
                  <a:lnTo>
                    <a:pt x="3110615" y="127586"/>
                  </a:lnTo>
                  <a:lnTo>
                    <a:pt x="3115789" y="0"/>
                  </a:lnTo>
                </a:path>
              </a:pathLst>
            </a:custGeom>
            <a:ln w="209417">
              <a:solidFill>
                <a:srgbClr val="E2E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8965">
              <a:lnSpc>
                <a:spcPts val="8630"/>
              </a:lnSpc>
            </a:pPr>
            <a:r>
              <a:rPr dirty="0"/>
              <a:t>IKT</a:t>
            </a:r>
            <a:r>
              <a:rPr spc="5" dirty="0"/>
              <a:t> </a:t>
            </a:r>
            <a:r>
              <a:rPr dirty="0"/>
              <a:t>ir</a:t>
            </a:r>
            <a:r>
              <a:rPr spc="5" dirty="0"/>
              <a:t> </a:t>
            </a:r>
            <a:r>
              <a:rPr dirty="0"/>
              <a:t>vērtīgākais</a:t>
            </a:r>
            <a:r>
              <a:rPr spc="5" dirty="0"/>
              <a:t> </a:t>
            </a:r>
            <a:r>
              <a:rPr dirty="0"/>
              <a:t>21.</a:t>
            </a:r>
            <a:r>
              <a:rPr spc="5" dirty="0"/>
              <a:t> </a:t>
            </a:r>
            <a:r>
              <a:rPr dirty="0"/>
              <a:t>gadsimta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01728" y="2340409"/>
            <a:ext cx="7877809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30"/>
              </a:lnSpc>
            </a:pPr>
            <a:r>
              <a:rPr sz="7250" b="1" dirty="0">
                <a:solidFill>
                  <a:srgbClr val="EA1F13"/>
                </a:solidFill>
                <a:latin typeface="Arial"/>
                <a:cs typeface="Arial"/>
              </a:rPr>
              <a:t>uzņēmēju</a:t>
            </a:r>
            <a:r>
              <a:rPr sz="7250" b="1" spc="5" dirty="0">
                <a:solidFill>
                  <a:srgbClr val="EA1F13"/>
                </a:solidFill>
                <a:latin typeface="Arial"/>
                <a:cs typeface="Arial"/>
              </a:rPr>
              <a:t> </a:t>
            </a:r>
            <a:r>
              <a:rPr sz="7250" b="1" dirty="0">
                <a:solidFill>
                  <a:srgbClr val="EA1F13"/>
                </a:solidFill>
                <a:latin typeface="Arial"/>
                <a:cs typeface="Arial"/>
              </a:rPr>
              <a:t>resurss</a:t>
            </a:r>
            <a:endParaRPr sz="7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282" y="4045278"/>
            <a:ext cx="2785745" cy="239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310" algn="ctr">
              <a:lnSpc>
                <a:spcPts val="9680"/>
              </a:lnSpc>
            </a:pPr>
            <a:r>
              <a:rPr sz="8300" spc="-595" dirty="0">
                <a:solidFill>
                  <a:srgbClr val="EA1F13"/>
                </a:solidFill>
                <a:latin typeface="Arial"/>
                <a:cs typeface="Arial"/>
              </a:rPr>
              <a:t>1</a:t>
            </a:r>
            <a:r>
              <a:rPr sz="8300" spc="-1664" dirty="0">
                <a:solidFill>
                  <a:srgbClr val="EA1F13"/>
                </a:solidFill>
                <a:latin typeface="Arial"/>
                <a:cs typeface="Arial"/>
              </a:rPr>
              <a:t>=</a:t>
            </a:r>
            <a:r>
              <a:rPr sz="8300" spc="-50" dirty="0">
                <a:solidFill>
                  <a:srgbClr val="EA1F13"/>
                </a:solidFill>
                <a:latin typeface="Arial"/>
                <a:cs typeface="Arial"/>
              </a:rPr>
              <a:t>7</a:t>
            </a:r>
            <a:endParaRPr sz="8300">
              <a:latin typeface="Arial"/>
              <a:cs typeface="Arial"/>
            </a:endParaRPr>
          </a:p>
          <a:p>
            <a:pPr marL="12700">
              <a:lnSpc>
                <a:spcPts val="332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spc="-65" dirty="0">
                <a:solidFill>
                  <a:srgbClr val="231F20"/>
                </a:solidFill>
                <a:latin typeface="Arial"/>
                <a:cs typeface="Arial"/>
              </a:rPr>
              <a:t>programmētājs</a:t>
            </a:r>
            <a:endParaRPr sz="3000">
              <a:latin typeface="Arial"/>
              <a:cs typeface="Arial"/>
            </a:endParaRPr>
          </a:p>
          <a:p>
            <a:pPr marL="12700" marR="443865">
              <a:lnSpc>
                <a:spcPct val="100600"/>
              </a:lnSpc>
            </a:pPr>
            <a:r>
              <a:rPr sz="3000" spc="-65" dirty="0">
                <a:solidFill>
                  <a:srgbClr val="231F20"/>
                </a:solidFill>
                <a:latin typeface="Arial"/>
                <a:cs typeface="Arial"/>
              </a:rPr>
              <a:t>rad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3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r>
              <a:rPr sz="3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spc="-65" dirty="0">
                <a:solidFill>
                  <a:srgbClr val="231F20"/>
                </a:solidFill>
                <a:latin typeface="Arial"/>
                <a:cs typeface="Arial"/>
              </a:rPr>
              <a:t>papildu darbavietas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4574" y="4045278"/>
            <a:ext cx="1964689" cy="4435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925">
              <a:lnSpc>
                <a:spcPts val="9680"/>
              </a:lnSpc>
            </a:pPr>
            <a:r>
              <a:rPr sz="8300" spc="-135" dirty="0">
                <a:solidFill>
                  <a:srgbClr val="EA1F13"/>
                </a:solidFill>
                <a:latin typeface="Arial"/>
                <a:cs typeface="Arial"/>
              </a:rPr>
              <a:t>3</a:t>
            </a:r>
            <a:r>
              <a:rPr sz="8300" spc="-254" dirty="0">
                <a:solidFill>
                  <a:srgbClr val="EA1F13"/>
                </a:solidFill>
                <a:latin typeface="Arial"/>
                <a:cs typeface="Arial"/>
              </a:rPr>
              <a:t>0</a:t>
            </a:r>
            <a:r>
              <a:rPr sz="5300" dirty="0">
                <a:solidFill>
                  <a:srgbClr val="EA1F13"/>
                </a:solidFill>
                <a:latin typeface="Arial"/>
                <a:cs typeface="Arial"/>
              </a:rPr>
              <a:t>%</a:t>
            </a:r>
            <a:endParaRPr sz="5300" dirty="0">
              <a:latin typeface="Arial"/>
              <a:cs typeface="Arial"/>
            </a:endParaRPr>
          </a:p>
          <a:p>
            <a:pPr marL="12700">
              <a:lnSpc>
                <a:spcPts val="3320"/>
              </a:lnSpc>
            </a:pP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IKT</a:t>
            </a:r>
            <a:r>
              <a:rPr sz="3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risinā</a:t>
            </a:r>
            <a:r>
              <a:rPr lang="lv-LV" sz="3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­</a:t>
            </a: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jumi var efektivizēt pat 30% no 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uzņēmuma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pamat</a:t>
            </a:r>
            <a:r>
              <a:rPr lang="lv-LV" sz="30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biznesa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9037" y="4045278"/>
            <a:ext cx="2518410" cy="5475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ts val="9680"/>
              </a:lnSpc>
            </a:pPr>
            <a:r>
              <a:rPr sz="8300" spc="-565" dirty="0">
                <a:solidFill>
                  <a:srgbClr val="EA1F13"/>
                </a:solidFill>
                <a:latin typeface="Arial"/>
                <a:cs typeface="Arial"/>
              </a:rPr>
              <a:t>1</a:t>
            </a:r>
            <a:r>
              <a:rPr sz="8300" spc="-254" dirty="0">
                <a:solidFill>
                  <a:srgbClr val="EA1F13"/>
                </a:solidFill>
                <a:latin typeface="Arial"/>
                <a:cs typeface="Arial"/>
              </a:rPr>
              <a:t>0</a:t>
            </a:r>
            <a:r>
              <a:rPr sz="5300" dirty="0">
                <a:solidFill>
                  <a:srgbClr val="EA1F13"/>
                </a:solidFill>
                <a:latin typeface="Arial"/>
                <a:cs typeface="Arial"/>
              </a:rPr>
              <a:t>%</a:t>
            </a:r>
            <a:endParaRPr sz="5300" dirty="0">
              <a:latin typeface="Arial"/>
              <a:cs typeface="Arial"/>
            </a:endParaRPr>
          </a:p>
          <a:p>
            <a:pPr marL="12700">
              <a:lnSpc>
                <a:spcPts val="3320"/>
              </a:lnSpc>
            </a:pPr>
            <a:r>
              <a:rPr lang="lv-LV" sz="3000" dirty="0">
                <a:solidFill>
                  <a:srgbClr val="231F20"/>
                </a:solidFill>
                <a:latin typeface="Arial"/>
                <a:cs typeface="Arial"/>
              </a:rPr>
              <a:t>Visā pasaulē u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zņēmumiem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, kas izmanto IK</a:t>
            </a:r>
            <a:r>
              <a:rPr sz="3000" spc="-3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rentabili</a:t>
            </a:r>
            <a:r>
              <a:rPr lang="lv-LV" sz="3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­ tāte ir vairāk nekā 10% augstāka nekā uzņēmumiem, kas neizmanto IKT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2553" y="4045278"/>
            <a:ext cx="1746250" cy="331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80"/>
              </a:lnSpc>
            </a:pPr>
            <a:r>
              <a:rPr sz="8300" spc="-260" dirty="0">
                <a:solidFill>
                  <a:srgbClr val="EA1F13"/>
                </a:solidFill>
                <a:latin typeface="Arial"/>
                <a:cs typeface="Arial"/>
              </a:rPr>
              <a:t>2</a:t>
            </a:r>
            <a:r>
              <a:rPr sz="8300" spc="-254" dirty="0">
                <a:solidFill>
                  <a:srgbClr val="EA1F13"/>
                </a:solidFill>
                <a:latin typeface="Arial"/>
                <a:cs typeface="Arial"/>
              </a:rPr>
              <a:t>0</a:t>
            </a:r>
            <a:r>
              <a:rPr sz="5300" dirty="0">
                <a:solidFill>
                  <a:srgbClr val="EA1F13"/>
                </a:solidFill>
                <a:latin typeface="Arial"/>
                <a:cs typeface="Arial"/>
              </a:rPr>
              <a:t>%</a:t>
            </a:r>
            <a:endParaRPr sz="5300">
              <a:latin typeface="Arial"/>
              <a:cs typeface="Arial"/>
            </a:endParaRPr>
          </a:p>
          <a:p>
            <a:pPr marL="15875">
              <a:lnSpc>
                <a:spcPts val="332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IKT</a:t>
            </a:r>
            <a:endParaRPr sz="3000">
              <a:latin typeface="Arial"/>
              <a:cs typeface="Arial"/>
            </a:endParaRPr>
          </a:p>
          <a:p>
            <a:pPr marL="15875" marR="81915">
              <a:lnSpc>
                <a:spcPct val="10060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risinājumi par 20% samazina izmaksas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17068" y="4045278"/>
            <a:ext cx="1782445" cy="3503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9680"/>
              </a:lnSpc>
            </a:pPr>
            <a:r>
              <a:rPr sz="8300" spc="-170" dirty="0">
                <a:solidFill>
                  <a:srgbClr val="EA1F13"/>
                </a:solidFill>
                <a:latin typeface="Arial"/>
                <a:cs typeface="Arial"/>
              </a:rPr>
              <a:t>5</a:t>
            </a:r>
            <a:r>
              <a:rPr sz="8300" spc="-254" dirty="0">
                <a:solidFill>
                  <a:srgbClr val="EA1F13"/>
                </a:solidFill>
                <a:latin typeface="Arial"/>
                <a:cs typeface="Arial"/>
              </a:rPr>
              <a:t>0</a:t>
            </a:r>
            <a:r>
              <a:rPr sz="5300" dirty="0">
                <a:solidFill>
                  <a:srgbClr val="EA1F13"/>
                </a:solidFill>
                <a:latin typeface="Arial"/>
                <a:cs typeface="Arial"/>
              </a:rPr>
              <a:t>%</a:t>
            </a:r>
            <a:endParaRPr sz="5300" dirty="0">
              <a:latin typeface="Arial"/>
              <a:cs typeface="Arial"/>
            </a:endParaRPr>
          </a:p>
          <a:p>
            <a:pPr marL="12700">
              <a:lnSpc>
                <a:spcPts val="332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palīdz</a:t>
            </a:r>
            <a:endParaRPr sz="3000" dirty="0">
              <a:latin typeface="Arial"/>
              <a:cs typeface="Arial"/>
            </a:endParaRPr>
          </a:p>
          <a:p>
            <a:pPr marL="12700" marR="292100">
              <a:lnSpc>
                <a:spcPct val="10060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līdz 50% 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ietaupīt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elektro</a:t>
            </a:r>
            <a:r>
              <a:rPr lang="lv-LV" sz="3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­ enerģiju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14303" y="4045278"/>
            <a:ext cx="2091689" cy="490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ts val="9680"/>
              </a:lnSpc>
            </a:pPr>
            <a:r>
              <a:rPr sz="8300" spc="-110" dirty="0">
                <a:solidFill>
                  <a:srgbClr val="EA1F13"/>
                </a:solidFill>
                <a:latin typeface="Arial"/>
                <a:cs typeface="Arial"/>
              </a:rPr>
              <a:t>6</a:t>
            </a:r>
            <a:r>
              <a:rPr sz="8300" spc="-254" dirty="0">
                <a:solidFill>
                  <a:srgbClr val="EA1F13"/>
                </a:solidFill>
                <a:latin typeface="Arial"/>
                <a:cs typeface="Arial"/>
              </a:rPr>
              <a:t>0</a:t>
            </a:r>
            <a:r>
              <a:rPr sz="5300" dirty="0">
                <a:solidFill>
                  <a:srgbClr val="EA1F13"/>
                </a:solidFill>
                <a:latin typeface="Arial"/>
                <a:cs typeface="Arial"/>
              </a:rPr>
              <a:t>%</a:t>
            </a:r>
            <a:endParaRPr sz="5300" dirty="0">
              <a:latin typeface="Arial"/>
              <a:cs typeface="Arial"/>
            </a:endParaRPr>
          </a:p>
          <a:p>
            <a:pPr marL="12700">
              <a:lnSpc>
                <a:spcPts val="332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dokumentu</a:t>
            </a:r>
            <a:endParaRPr sz="3000" dirty="0">
              <a:latin typeface="Arial"/>
              <a:cs typeface="Arial"/>
            </a:endParaRPr>
          </a:p>
          <a:p>
            <a:pPr marL="12700" marR="643890">
              <a:lnSpc>
                <a:spcPct val="100600"/>
              </a:lnSpc>
            </a:pP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aprites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dirty="0" err="1">
                <a:solidFill>
                  <a:srgbClr val="231F20"/>
                </a:solidFill>
                <a:latin typeface="Arial"/>
                <a:cs typeface="Arial"/>
              </a:rPr>
              <a:t>automa</a:t>
            </a:r>
            <a:r>
              <a:rPr lang="lv-LV" sz="3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 tizēšana</a:t>
            </a: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</a:pPr>
            <a:r>
              <a:rPr sz="3000" dirty="0">
                <a:solidFill>
                  <a:srgbClr val="231F20"/>
                </a:solidFill>
                <a:latin typeface="Arial"/>
                <a:cs typeface="Arial"/>
              </a:rPr>
              <a:t>var par 60% ierobežot papīra patēriņu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51912" y="4144655"/>
            <a:ext cx="0" cy="5426710"/>
          </a:xfrm>
          <a:custGeom>
            <a:avLst/>
            <a:gdLst/>
            <a:ahLst/>
            <a:cxnLst/>
            <a:rect l="l" t="t" r="r" b="b"/>
            <a:pathLst>
              <a:path h="5426709">
                <a:moveTo>
                  <a:pt x="0" y="0"/>
                </a:moveTo>
                <a:lnTo>
                  <a:pt x="0" y="5426201"/>
                </a:lnTo>
              </a:path>
            </a:pathLst>
          </a:custGeom>
          <a:ln w="104708">
            <a:solidFill>
              <a:srgbClr val="EA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5284" y="4144655"/>
            <a:ext cx="0" cy="5426710"/>
          </a:xfrm>
          <a:custGeom>
            <a:avLst/>
            <a:gdLst/>
            <a:ahLst/>
            <a:cxnLst/>
            <a:rect l="l" t="t" r="r" b="b"/>
            <a:pathLst>
              <a:path h="5426709">
                <a:moveTo>
                  <a:pt x="0" y="0"/>
                </a:moveTo>
                <a:lnTo>
                  <a:pt x="0" y="5426201"/>
                </a:lnTo>
              </a:path>
            </a:pathLst>
          </a:custGeom>
          <a:ln w="104708">
            <a:solidFill>
              <a:srgbClr val="EA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03343" y="4144655"/>
            <a:ext cx="0" cy="4197350"/>
          </a:xfrm>
          <a:custGeom>
            <a:avLst/>
            <a:gdLst/>
            <a:ahLst/>
            <a:cxnLst/>
            <a:rect l="l" t="t" r="r" b="b"/>
            <a:pathLst>
              <a:path h="4197350">
                <a:moveTo>
                  <a:pt x="0" y="0"/>
                </a:moveTo>
                <a:lnTo>
                  <a:pt x="0" y="4196741"/>
                </a:lnTo>
              </a:path>
            </a:pathLst>
          </a:custGeom>
          <a:ln w="104708">
            <a:solidFill>
              <a:srgbClr val="EA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17931" y="4144655"/>
            <a:ext cx="0" cy="4197350"/>
          </a:xfrm>
          <a:custGeom>
            <a:avLst/>
            <a:gdLst/>
            <a:ahLst/>
            <a:cxnLst/>
            <a:rect l="l" t="t" r="r" b="b"/>
            <a:pathLst>
              <a:path h="4197350">
                <a:moveTo>
                  <a:pt x="0" y="0"/>
                </a:moveTo>
                <a:lnTo>
                  <a:pt x="0" y="4196741"/>
                </a:lnTo>
              </a:path>
            </a:pathLst>
          </a:custGeom>
          <a:ln w="104708">
            <a:solidFill>
              <a:srgbClr val="EA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93364" y="4144655"/>
            <a:ext cx="0" cy="4678045"/>
          </a:xfrm>
          <a:custGeom>
            <a:avLst/>
            <a:gdLst/>
            <a:ahLst/>
            <a:cxnLst/>
            <a:rect l="l" t="t" r="r" b="b"/>
            <a:pathLst>
              <a:path h="4678045">
                <a:moveTo>
                  <a:pt x="0" y="0"/>
                </a:moveTo>
                <a:lnTo>
                  <a:pt x="0" y="4677564"/>
                </a:lnTo>
              </a:path>
            </a:pathLst>
          </a:custGeom>
          <a:ln w="104708">
            <a:solidFill>
              <a:srgbClr val="EA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803871" y="3411220"/>
            <a:ext cx="547497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50" dirty="0">
                <a:solidFill>
                  <a:srgbClr val="231F20"/>
                </a:solidFill>
                <a:latin typeface="Arial"/>
                <a:cs typeface="Arial"/>
              </a:rPr>
              <a:t>vots: IKT</a:t>
            </a:r>
            <a:r>
              <a:rPr sz="18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231F20"/>
                </a:solidFill>
                <a:latin typeface="Arial"/>
                <a:cs typeface="Arial"/>
              </a:rPr>
              <a:t>uzņēmumu kustības “Loģiskā atlase” dati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476</Words>
  <Application>Microsoft Office PowerPoint</Application>
  <PresentationFormat>Custom</PresentationFormat>
  <Paragraphs>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Latvijā IR digitāli attīstīta infrastruktūra</vt:lpstr>
      <vt:lpstr>Latvijas IKT nozares eksporta attīstība Avots: Latvijas Banka</vt:lpstr>
      <vt:lpstr>PowerPoint Presentation</vt:lpstr>
      <vt:lpstr>Sadarbības memorands</vt:lpstr>
      <vt:lpstr>Datos balstītas sabiedrības un valsts attīstība</vt:lpstr>
      <vt:lpstr>Digitalizācija stiprina uzņēmumu konkurētspēju Avots: Masačūsetsas Tehnoloģiju institūts (Massachusetts Institute of Technology), 2016</vt:lpstr>
      <vt:lpstr>IKT ir vērtīgākais 21. gadsimta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Signe Bāliņa</cp:lastModifiedBy>
  <cp:revision>5</cp:revision>
  <dcterms:created xsi:type="dcterms:W3CDTF">2017-01-31T23:33:56Z</dcterms:created>
  <dcterms:modified xsi:type="dcterms:W3CDTF">2017-02-01T09:11:20Z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2017-01-31T00:00:00Z</vt:filetime>
  </property>
  <property fmtid="{D5CDD505-2E9C-101B-9397-08002B2CF9AE}" pid="3" name="LastSaved">
    <vt:filetime>2017-01-31T00:00:00Z</vt:filetime>
  </property>
</Properties>
</file>